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9"/>
  </p:notesMasterIdLst>
  <p:handoutMasterIdLst>
    <p:handoutMasterId r:id="rId30"/>
  </p:handoutMasterIdLst>
  <p:sldIdLst>
    <p:sldId id="282" r:id="rId5"/>
    <p:sldId id="283" r:id="rId6"/>
    <p:sldId id="284" r:id="rId7"/>
    <p:sldId id="285" r:id="rId8"/>
    <p:sldId id="262" r:id="rId9"/>
    <p:sldId id="286" r:id="rId10"/>
    <p:sldId id="287" r:id="rId11"/>
    <p:sldId id="288" r:id="rId12"/>
    <p:sldId id="289" r:id="rId13"/>
    <p:sldId id="290" r:id="rId14"/>
    <p:sldId id="291" r:id="rId15"/>
    <p:sldId id="292" r:id="rId16"/>
    <p:sldId id="305" r:id="rId17"/>
    <p:sldId id="300" r:id="rId18"/>
    <p:sldId id="293" r:id="rId19"/>
    <p:sldId id="295" r:id="rId20"/>
    <p:sldId id="296" r:id="rId21"/>
    <p:sldId id="297" r:id="rId22"/>
    <p:sldId id="298" r:id="rId23"/>
    <p:sldId id="307" r:id="rId24"/>
    <p:sldId id="308" r:id="rId25"/>
    <p:sldId id="303" r:id="rId26"/>
    <p:sldId id="299" r:id="rId27"/>
    <p:sldId id="30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51" userDrawn="1">
          <p15:clr>
            <a:srgbClr val="A4A3A4"/>
          </p15:clr>
        </p15:guide>
        <p15:guide id="5" orient="horz" pos="1536" userDrawn="1">
          <p15:clr>
            <a:srgbClr val="A4A3A4"/>
          </p15:clr>
        </p15:guide>
        <p15:guide id="9" orient="horz" pos="4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32AA"/>
    <a:srgbClr val="E7FCFF"/>
    <a:srgbClr val="CDF4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424865-5E48-4D4A-B380-852BF92F310F}" v="100" dt="2021-10-20T15:13:57.5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4" autoAdjust="0"/>
    <p:restoredTop sz="80024" autoAdjust="0"/>
  </p:normalViewPr>
  <p:slideViewPr>
    <p:cSldViewPr snapToGrid="0" snapToObjects="1" showGuides="1">
      <p:cViewPr varScale="1">
        <p:scale>
          <a:sx n="55" d="100"/>
          <a:sy n="55" d="100"/>
        </p:scale>
        <p:origin x="1348" y="36"/>
      </p:cViewPr>
      <p:guideLst>
        <p:guide orient="horz" pos="2160"/>
        <p:guide pos="3840"/>
        <p:guide pos="551"/>
        <p:guide orient="horz" pos="1536"/>
        <p:guide orient="horz" pos="482"/>
      </p:guideLst>
    </p:cSldViewPr>
  </p:slideViewPr>
  <p:notesTextViewPr>
    <p:cViewPr>
      <p:scale>
        <a:sx n="1" d="1"/>
        <a:sy n="1" d="1"/>
      </p:scale>
      <p:origin x="0" y="0"/>
    </p:cViewPr>
  </p:notesTextViewPr>
  <p:sorterViewPr>
    <p:cViewPr>
      <p:scale>
        <a:sx n="68" d="100"/>
        <a:sy n="68" d="100"/>
      </p:scale>
      <p:origin x="0" y="0"/>
    </p:cViewPr>
  </p:sorterViewPr>
  <p:notesViewPr>
    <p:cSldViewPr snapToGrid="0" snapToObjects="1" showGuides="1">
      <p:cViewPr varScale="1">
        <p:scale>
          <a:sx n="81" d="100"/>
          <a:sy n="81" d="100"/>
        </p:scale>
        <p:origin x="23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rish, Eddie" userId="45b8c7ee-85ac-4972-ab21-697001231a19" providerId="ADAL" clId="{FB424865-5E48-4D4A-B380-852BF92F310F}"/>
    <pc:docChg chg="undo custSel addSld delSld modSld sldOrd">
      <pc:chgData name="Parrish, Eddie" userId="45b8c7ee-85ac-4972-ab21-697001231a19" providerId="ADAL" clId="{FB424865-5E48-4D4A-B380-852BF92F310F}" dt="2021-10-20T15:13:18.037" v="4253" actId="6549"/>
      <pc:docMkLst>
        <pc:docMk/>
      </pc:docMkLst>
      <pc:sldChg chg="modNotesTx">
        <pc:chgData name="Parrish, Eddie" userId="45b8c7ee-85ac-4972-ab21-697001231a19" providerId="ADAL" clId="{FB424865-5E48-4D4A-B380-852BF92F310F}" dt="2021-10-20T14:59:45.049" v="3984" actId="6549"/>
        <pc:sldMkLst>
          <pc:docMk/>
          <pc:sldMk cId="1890954135" sldId="262"/>
        </pc:sldMkLst>
      </pc:sldChg>
      <pc:sldChg chg="modNotesTx">
        <pc:chgData name="Parrish, Eddie" userId="45b8c7ee-85ac-4972-ab21-697001231a19" providerId="ADAL" clId="{FB424865-5E48-4D4A-B380-852BF92F310F}" dt="2021-10-20T14:59:28.566" v="3974" actId="6549"/>
        <pc:sldMkLst>
          <pc:docMk/>
          <pc:sldMk cId="681742792" sldId="286"/>
        </pc:sldMkLst>
      </pc:sldChg>
      <pc:sldChg chg="addSp delSp modSp mod modAnim modNotesTx">
        <pc:chgData name="Parrish, Eddie" userId="45b8c7ee-85ac-4972-ab21-697001231a19" providerId="ADAL" clId="{FB424865-5E48-4D4A-B380-852BF92F310F}" dt="2021-10-20T14:59:09.354" v="3963" actId="6549"/>
        <pc:sldMkLst>
          <pc:docMk/>
          <pc:sldMk cId="3149472970" sldId="287"/>
        </pc:sldMkLst>
        <pc:spChg chg="mod">
          <ac:chgData name="Parrish, Eddie" userId="45b8c7ee-85ac-4972-ab21-697001231a19" providerId="ADAL" clId="{FB424865-5E48-4D4A-B380-852BF92F310F}" dt="2021-10-20T01:07:45.014" v="75" actId="20577"/>
          <ac:spMkLst>
            <pc:docMk/>
            <pc:sldMk cId="3149472970" sldId="287"/>
            <ac:spMk id="2" creationId="{4F28528A-2CD0-4EBB-A7DE-7F61D493EB4E}"/>
          </ac:spMkLst>
        </pc:spChg>
        <pc:spChg chg="add del mod">
          <ac:chgData name="Parrish, Eddie" userId="45b8c7ee-85ac-4972-ab21-697001231a19" providerId="ADAL" clId="{FB424865-5E48-4D4A-B380-852BF92F310F}" dt="2021-10-20T01:08:26.296" v="77" actId="478"/>
          <ac:spMkLst>
            <pc:docMk/>
            <pc:sldMk cId="3149472970" sldId="287"/>
            <ac:spMk id="3" creationId="{F90EB6B9-23F8-475C-B487-12E8959C5BB5}"/>
          </ac:spMkLst>
        </pc:spChg>
        <pc:spChg chg="add del mod">
          <ac:chgData name="Parrish, Eddie" userId="45b8c7ee-85ac-4972-ab21-697001231a19" providerId="ADAL" clId="{FB424865-5E48-4D4A-B380-852BF92F310F}" dt="2021-10-20T01:09:02.351" v="80" actId="478"/>
          <ac:spMkLst>
            <pc:docMk/>
            <pc:sldMk cId="3149472970" sldId="287"/>
            <ac:spMk id="4" creationId="{7AF3AB70-4D8A-42F2-B70E-BE152BC8CEB8}"/>
          </ac:spMkLst>
        </pc:spChg>
        <pc:spChg chg="add mod">
          <ac:chgData name="Parrish, Eddie" userId="45b8c7ee-85ac-4972-ab21-697001231a19" providerId="ADAL" clId="{FB424865-5E48-4D4A-B380-852BF92F310F}" dt="2021-10-20T01:13:03.734" v="301" actId="1036"/>
          <ac:spMkLst>
            <pc:docMk/>
            <pc:sldMk cId="3149472970" sldId="287"/>
            <ac:spMk id="5" creationId="{78AEF0D3-AD9F-4631-B3F1-29D16BC2FCFA}"/>
          </ac:spMkLst>
        </pc:spChg>
        <pc:spChg chg="add mod">
          <ac:chgData name="Parrish, Eddie" userId="45b8c7ee-85ac-4972-ab21-697001231a19" providerId="ADAL" clId="{FB424865-5E48-4D4A-B380-852BF92F310F}" dt="2021-10-20T01:23:48.520" v="340" actId="1037"/>
          <ac:spMkLst>
            <pc:docMk/>
            <pc:sldMk cId="3149472970" sldId="287"/>
            <ac:spMk id="6" creationId="{4C3E4C5A-ADDF-4F09-BA78-2C6377864547}"/>
          </ac:spMkLst>
        </pc:spChg>
        <pc:spChg chg="del">
          <ac:chgData name="Parrish, Eddie" userId="45b8c7ee-85ac-4972-ab21-697001231a19" providerId="ADAL" clId="{FB424865-5E48-4D4A-B380-852BF92F310F}" dt="2021-10-20T01:07:06.270" v="1" actId="478"/>
          <ac:spMkLst>
            <pc:docMk/>
            <pc:sldMk cId="3149472970" sldId="287"/>
            <ac:spMk id="7" creationId="{FF44C3A1-9DA2-447B-8C34-FAC1BDD94F81}"/>
          </ac:spMkLst>
        </pc:spChg>
        <pc:spChg chg="del">
          <ac:chgData name="Parrish, Eddie" userId="45b8c7ee-85ac-4972-ab21-697001231a19" providerId="ADAL" clId="{FB424865-5E48-4D4A-B380-852BF92F310F}" dt="2021-10-20T01:07:08.866" v="2" actId="478"/>
          <ac:spMkLst>
            <pc:docMk/>
            <pc:sldMk cId="3149472970" sldId="287"/>
            <ac:spMk id="10" creationId="{85E1808D-5F91-4694-AE2C-8EE1DFDB2E74}"/>
          </ac:spMkLst>
        </pc:spChg>
        <pc:spChg chg="add mod">
          <ac:chgData name="Parrish, Eddie" userId="45b8c7ee-85ac-4972-ab21-697001231a19" providerId="ADAL" clId="{FB424865-5E48-4D4A-B380-852BF92F310F}" dt="2021-10-20T01:16:19.330" v="325" actId="20577"/>
          <ac:spMkLst>
            <pc:docMk/>
            <pc:sldMk cId="3149472970" sldId="287"/>
            <ac:spMk id="11" creationId="{3A0938E9-6D03-44E0-A5B2-01987942992A}"/>
          </ac:spMkLst>
        </pc:spChg>
        <pc:spChg chg="add mod">
          <ac:chgData name="Parrish, Eddie" userId="45b8c7ee-85ac-4972-ab21-697001231a19" providerId="ADAL" clId="{FB424865-5E48-4D4A-B380-852BF92F310F}" dt="2021-10-20T01:23:48.520" v="340" actId="1037"/>
          <ac:spMkLst>
            <pc:docMk/>
            <pc:sldMk cId="3149472970" sldId="287"/>
            <ac:spMk id="12" creationId="{EF6510FF-5336-4B4B-BF4A-3500106C629F}"/>
          </ac:spMkLst>
        </pc:spChg>
        <pc:spChg chg="add mod">
          <ac:chgData name="Parrish, Eddie" userId="45b8c7ee-85ac-4972-ab21-697001231a19" providerId="ADAL" clId="{FB424865-5E48-4D4A-B380-852BF92F310F}" dt="2021-10-20T01:23:48.520" v="340" actId="1037"/>
          <ac:spMkLst>
            <pc:docMk/>
            <pc:sldMk cId="3149472970" sldId="287"/>
            <ac:spMk id="13" creationId="{7708DCD5-1616-48C4-95B2-6C72D59A85EB}"/>
          </ac:spMkLst>
        </pc:spChg>
        <pc:picChg chg="del">
          <ac:chgData name="Parrish, Eddie" userId="45b8c7ee-85ac-4972-ab21-697001231a19" providerId="ADAL" clId="{FB424865-5E48-4D4A-B380-852BF92F310F}" dt="2021-10-20T01:07:02.321" v="0" actId="478"/>
          <ac:picMkLst>
            <pc:docMk/>
            <pc:sldMk cId="3149472970" sldId="287"/>
            <ac:picMk id="9" creationId="{0C65A652-9070-4340-810A-6C0B412755A3}"/>
          </ac:picMkLst>
        </pc:picChg>
        <pc:picChg chg="add del mod">
          <ac:chgData name="Parrish, Eddie" userId="45b8c7ee-85ac-4972-ab21-697001231a19" providerId="ADAL" clId="{FB424865-5E48-4D4A-B380-852BF92F310F}" dt="2021-10-20T01:19:18.893" v="327" actId="478"/>
          <ac:picMkLst>
            <pc:docMk/>
            <pc:sldMk cId="3149472970" sldId="287"/>
            <ac:picMk id="14" creationId="{53D3FE7C-9CA1-450D-9872-BBAEDDF7A25F}"/>
          </ac:picMkLst>
        </pc:picChg>
        <pc:picChg chg="add mod">
          <ac:chgData name="Parrish, Eddie" userId="45b8c7ee-85ac-4972-ab21-697001231a19" providerId="ADAL" clId="{FB424865-5E48-4D4A-B380-852BF92F310F}" dt="2021-10-20T01:23:21.328" v="330" actId="1076"/>
          <ac:picMkLst>
            <pc:docMk/>
            <pc:sldMk cId="3149472970" sldId="287"/>
            <ac:picMk id="15" creationId="{0977DD48-1BF3-464C-905C-501DEDC25475}"/>
          </ac:picMkLst>
        </pc:picChg>
      </pc:sldChg>
      <pc:sldChg chg="addSp delSp modSp add mod delAnim modNotesTx">
        <pc:chgData name="Parrish, Eddie" userId="45b8c7ee-85ac-4972-ab21-697001231a19" providerId="ADAL" clId="{FB424865-5E48-4D4A-B380-852BF92F310F}" dt="2021-10-20T15:01:18.729" v="4169" actId="20577"/>
        <pc:sldMkLst>
          <pc:docMk/>
          <pc:sldMk cId="3047364508" sldId="288"/>
        </pc:sldMkLst>
        <pc:spChg chg="mod">
          <ac:chgData name="Parrish, Eddie" userId="45b8c7ee-85ac-4972-ab21-697001231a19" providerId="ADAL" clId="{FB424865-5E48-4D4A-B380-852BF92F310F}" dt="2021-10-20T01:31:32.354" v="473" actId="255"/>
          <ac:spMkLst>
            <pc:docMk/>
            <pc:sldMk cId="3047364508" sldId="288"/>
            <ac:spMk id="2" creationId="{4F28528A-2CD0-4EBB-A7DE-7F61D493EB4E}"/>
          </ac:spMkLst>
        </pc:spChg>
        <pc:spChg chg="del">
          <ac:chgData name="Parrish, Eddie" userId="45b8c7ee-85ac-4972-ab21-697001231a19" providerId="ADAL" clId="{FB424865-5E48-4D4A-B380-852BF92F310F}" dt="2021-10-20T01:26:22.551" v="389" actId="478"/>
          <ac:spMkLst>
            <pc:docMk/>
            <pc:sldMk cId="3047364508" sldId="288"/>
            <ac:spMk id="5" creationId="{78AEF0D3-AD9F-4631-B3F1-29D16BC2FCFA}"/>
          </ac:spMkLst>
        </pc:spChg>
        <pc:spChg chg="del">
          <ac:chgData name="Parrish, Eddie" userId="45b8c7ee-85ac-4972-ab21-697001231a19" providerId="ADAL" clId="{FB424865-5E48-4D4A-B380-852BF92F310F}" dt="2021-10-20T01:26:26.805" v="391" actId="478"/>
          <ac:spMkLst>
            <pc:docMk/>
            <pc:sldMk cId="3047364508" sldId="288"/>
            <ac:spMk id="6" creationId="{4C3E4C5A-ADDF-4F09-BA78-2C6377864547}"/>
          </ac:spMkLst>
        </pc:spChg>
        <pc:spChg chg="add mod">
          <ac:chgData name="Parrish, Eddie" userId="45b8c7ee-85ac-4972-ab21-697001231a19" providerId="ADAL" clId="{FB424865-5E48-4D4A-B380-852BF92F310F}" dt="2021-10-20T13:08:03.536" v="3603" actId="1076"/>
          <ac:spMkLst>
            <pc:docMk/>
            <pc:sldMk cId="3047364508" sldId="288"/>
            <ac:spMk id="9" creationId="{66B1DE39-9817-43BA-B4E1-1FF3404DD9E5}"/>
          </ac:spMkLst>
        </pc:spChg>
        <pc:spChg chg="del">
          <ac:chgData name="Parrish, Eddie" userId="45b8c7ee-85ac-4972-ab21-697001231a19" providerId="ADAL" clId="{FB424865-5E48-4D4A-B380-852BF92F310F}" dt="2021-10-20T01:26:24.208" v="390" actId="478"/>
          <ac:spMkLst>
            <pc:docMk/>
            <pc:sldMk cId="3047364508" sldId="288"/>
            <ac:spMk id="11" creationId="{3A0938E9-6D03-44E0-A5B2-01987942992A}"/>
          </ac:spMkLst>
        </pc:spChg>
        <pc:spChg chg="del">
          <ac:chgData name="Parrish, Eddie" userId="45b8c7ee-85ac-4972-ab21-697001231a19" providerId="ADAL" clId="{FB424865-5E48-4D4A-B380-852BF92F310F}" dt="2021-10-20T01:26:26.805" v="391" actId="478"/>
          <ac:spMkLst>
            <pc:docMk/>
            <pc:sldMk cId="3047364508" sldId="288"/>
            <ac:spMk id="12" creationId="{EF6510FF-5336-4B4B-BF4A-3500106C629F}"/>
          </ac:spMkLst>
        </pc:spChg>
        <pc:spChg chg="del">
          <ac:chgData name="Parrish, Eddie" userId="45b8c7ee-85ac-4972-ab21-697001231a19" providerId="ADAL" clId="{FB424865-5E48-4D4A-B380-852BF92F310F}" dt="2021-10-20T01:26:26.805" v="391" actId="478"/>
          <ac:spMkLst>
            <pc:docMk/>
            <pc:sldMk cId="3047364508" sldId="288"/>
            <ac:spMk id="13" creationId="{7708DCD5-1616-48C4-95B2-6C72D59A85EB}"/>
          </ac:spMkLst>
        </pc:spChg>
        <pc:picChg chg="del">
          <ac:chgData name="Parrish, Eddie" userId="45b8c7ee-85ac-4972-ab21-697001231a19" providerId="ADAL" clId="{FB424865-5E48-4D4A-B380-852BF92F310F}" dt="2021-10-20T01:26:20.269" v="388" actId="478"/>
          <ac:picMkLst>
            <pc:docMk/>
            <pc:sldMk cId="3047364508" sldId="288"/>
            <ac:picMk id="15" creationId="{0977DD48-1BF3-464C-905C-501DEDC25475}"/>
          </ac:picMkLst>
        </pc:picChg>
      </pc:sldChg>
      <pc:sldChg chg="addSp delSp modSp add mod modNotesTx">
        <pc:chgData name="Parrish, Eddie" userId="45b8c7ee-85ac-4972-ab21-697001231a19" providerId="ADAL" clId="{FB424865-5E48-4D4A-B380-852BF92F310F}" dt="2021-10-20T12:53:36.177" v="3561" actId="1076"/>
        <pc:sldMkLst>
          <pc:docMk/>
          <pc:sldMk cId="1910435874" sldId="289"/>
        </pc:sldMkLst>
        <pc:spChg chg="mod">
          <ac:chgData name="Parrish, Eddie" userId="45b8c7ee-85ac-4972-ab21-697001231a19" providerId="ADAL" clId="{FB424865-5E48-4D4A-B380-852BF92F310F}" dt="2021-10-20T01:45:11.656" v="516" actId="20577"/>
          <ac:spMkLst>
            <pc:docMk/>
            <pc:sldMk cId="1910435874" sldId="289"/>
            <ac:spMk id="2" creationId="{4F28528A-2CD0-4EBB-A7DE-7F61D493EB4E}"/>
          </ac:spMkLst>
        </pc:spChg>
        <pc:spChg chg="del mod">
          <ac:chgData name="Parrish, Eddie" userId="45b8c7ee-85ac-4972-ab21-697001231a19" providerId="ADAL" clId="{FB424865-5E48-4D4A-B380-852BF92F310F}" dt="2021-10-20T01:41:25.472" v="491" actId="478"/>
          <ac:spMkLst>
            <pc:docMk/>
            <pc:sldMk cId="1910435874" sldId="289"/>
            <ac:spMk id="9" creationId="{66B1DE39-9817-43BA-B4E1-1FF3404DD9E5}"/>
          </ac:spMkLst>
        </pc:spChg>
        <pc:spChg chg="add mod">
          <ac:chgData name="Parrish, Eddie" userId="45b8c7ee-85ac-4972-ab21-697001231a19" providerId="ADAL" clId="{FB424865-5E48-4D4A-B380-852BF92F310F}" dt="2021-10-20T12:53:36.177" v="3561" actId="1076"/>
          <ac:spMkLst>
            <pc:docMk/>
            <pc:sldMk cId="1910435874" sldId="289"/>
            <ac:spMk id="10" creationId="{55F46A79-BAA0-463E-A516-2CD0D27BE3B2}"/>
          </ac:spMkLst>
        </pc:spChg>
        <pc:spChg chg="add del mod">
          <ac:chgData name="Parrish, Eddie" userId="45b8c7ee-85ac-4972-ab21-697001231a19" providerId="ADAL" clId="{FB424865-5E48-4D4A-B380-852BF92F310F}" dt="2021-10-20T01:48:32.931" v="624"/>
          <ac:spMkLst>
            <pc:docMk/>
            <pc:sldMk cId="1910435874" sldId="289"/>
            <ac:spMk id="11" creationId="{BB12100A-9F95-4441-9801-D584EBB6B2D7}"/>
          </ac:spMkLst>
        </pc:spChg>
        <pc:picChg chg="add mod">
          <ac:chgData name="Parrish, Eddie" userId="45b8c7ee-85ac-4972-ab21-697001231a19" providerId="ADAL" clId="{FB424865-5E48-4D4A-B380-852BF92F310F}" dt="2021-10-20T01:44:10.889" v="498" actId="1076"/>
          <ac:picMkLst>
            <pc:docMk/>
            <pc:sldMk cId="1910435874" sldId="289"/>
            <ac:picMk id="4" creationId="{9EF19AA0-9E14-468F-A684-86DE5E14FF60}"/>
          </ac:picMkLst>
        </pc:picChg>
        <pc:picChg chg="add del mod">
          <ac:chgData name="Parrish, Eddie" userId="45b8c7ee-85ac-4972-ab21-697001231a19" providerId="ADAL" clId="{FB424865-5E48-4D4A-B380-852BF92F310F}" dt="2021-10-20T01:45:25.405" v="518"/>
          <ac:picMkLst>
            <pc:docMk/>
            <pc:sldMk cId="1910435874" sldId="289"/>
            <ac:picMk id="8" creationId="{E0CCF9CF-19E3-4051-80DE-452A7AF546E1}"/>
          </ac:picMkLst>
        </pc:picChg>
        <pc:picChg chg="add del mod">
          <ac:chgData name="Parrish, Eddie" userId="45b8c7ee-85ac-4972-ab21-697001231a19" providerId="ADAL" clId="{FB424865-5E48-4D4A-B380-852BF92F310F}" dt="2021-10-20T01:41:34.381" v="494" actId="478"/>
          <ac:picMkLst>
            <pc:docMk/>
            <pc:sldMk cId="1910435874" sldId="289"/>
            <ac:picMk id="1025" creationId="{3E9B9442-2F1E-4B26-827C-DE6CA0310258}"/>
          </ac:picMkLst>
        </pc:picChg>
        <pc:picChg chg="add mod">
          <ac:chgData name="Parrish, Eddie" userId="45b8c7ee-85ac-4972-ab21-697001231a19" providerId="ADAL" clId="{FB424865-5E48-4D4A-B380-852BF92F310F}" dt="2021-10-20T12:53:32.252" v="3560" actId="14100"/>
          <ac:picMkLst>
            <pc:docMk/>
            <pc:sldMk cId="1910435874" sldId="289"/>
            <ac:picMk id="1026" creationId="{58F455C0-ED39-4B69-84E4-8485521B992C}"/>
          </ac:picMkLst>
        </pc:picChg>
      </pc:sldChg>
      <pc:sldChg chg="addSp delSp modSp add mod modNotesTx">
        <pc:chgData name="Parrish, Eddie" userId="45b8c7ee-85ac-4972-ab21-697001231a19" providerId="ADAL" clId="{FB424865-5E48-4D4A-B380-852BF92F310F}" dt="2021-10-20T02:10:42.457" v="980" actId="6549"/>
        <pc:sldMkLst>
          <pc:docMk/>
          <pc:sldMk cId="1540369413" sldId="290"/>
        </pc:sldMkLst>
        <pc:spChg chg="mod">
          <ac:chgData name="Parrish, Eddie" userId="45b8c7ee-85ac-4972-ab21-697001231a19" providerId="ADAL" clId="{FB424865-5E48-4D4A-B380-852BF92F310F}" dt="2021-10-20T02:00:02.452" v="830" actId="14100"/>
          <ac:spMkLst>
            <pc:docMk/>
            <pc:sldMk cId="1540369413" sldId="290"/>
            <ac:spMk id="10" creationId="{55F46A79-BAA0-463E-A516-2CD0D27BE3B2}"/>
          </ac:spMkLst>
        </pc:spChg>
        <pc:picChg chg="del">
          <ac:chgData name="Parrish, Eddie" userId="45b8c7ee-85ac-4972-ab21-697001231a19" providerId="ADAL" clId="{FB424865-5E48-4D4A-B380-852BF92F310F}" dt="2021-10-20T01:48:46.323" v="627" actId="478"/>
          <ac:picMkLst>
            <pc:docMk/>
            <pc:sldMk cId="1540369413" sldId="290"/>
            <ac:picMk id="4" creationId="{9EF19AA0-9E14-468F-A684-86DE5E14FF60}"/>
          </ac:picMkLst>
        </pc:picChg>
        <pc:picChg chg="add mod">
          <ac:chgData name="Parrish, Eddie" userId="45b8c7ee-85ac-4972-ab21-697001231a19" providerId="ADAL" clId="{FB424865-5E48-4D4A-B380-852BF92F310F}" dt="2021-10-20T02:00:07.213" v="832" actId="14100"/>
          <ac:picMkLst>
            <pc:docMk/>
            <pc:sldMk cId="1540369413" sldId="290"/>
            <ac:picMk id="5" creationId="{F24A2A71-F61A-4B2C-8D11-3A76A212A60E}"/>
          </ac:picMkLst>
        </pc:picChg>
        <pc:picChg chg="add mod">
          <ac:chgData name="Parrish, Eddie" userId="45b8c7ee-85ac-4972-ab21-697001231a19" providerId="ADAL" clId="{FB424865-5E48-4D4A-B380-852BF92F310F}" dt="2021-10-20T02:00:21.280" v="837" actId="1076"/>
          <ac:picMkLst>
            <pc:docMk/>
            <pc:sldMk cId="1540369413" sldId="290"/>
            <ac:picMk id="7" creationId="{AB54C8DD-9964-4236-9E41-3CE0C05AE02F}"/>
          </ac:picMkLst>
        </pc:picChg>
        <pc:picChg chg="del">
          <ac:chgData name="Parrish, Eddie" userId="45b8c7ee-85ac-4972-ab21-697001231a19" providerId="ADAL" clId="{FB424865-5E48-4D4A-B380-852BF92F310F}" dt="2021-10-20T01:48:41.819" v="626" actId="478"/>
          <ac:picMkLst>
            <pc:docMk/>
            <pc:sldMk cId="1540369413" sldId="290"/>
            <ac:picMk id="1026" creationId="{58F455C0-ED39-4B69-84E4-8485521B992C}"/>
          </ac:picMkLst>
        </pc:picChg>
      </pc:sldChg>
      <pc:sldChg chg="addSp modSp add mod modNotesTx">
        <pc:chgData name="Parrish, Eddie" userId="45b8c7ee-85ac-4972-ab21-697001231a19" providerId="ADAL" clId="{FB424865-5E48-4D4A-B380-852BF92F310F}" dt="2021-10-20T02:10:38.201" v="979"/>
        <pc:sldMkLst>
          <pc:docMk/>
          <pc:sldMk cId="1108536774" sldId="291"/>
        </pc:sldMkLst>
        <pc:spChg chg="mod">
          <ac:chgData name="Parrish, Eddie" userId="45b8c7ee-85ac-4972-ab21-697001231a19" providerId="ADAL" clId="{FB424865-5E48-4D4A-B380-852BF92F310F}" dt="2021-10-20T02:06:59.196" v="978" actId="1037"/>
          <ac:spMkLst>
            <pc:docMk/>
            <pc:sldMk cId="1108536774" sldId="291"/>
            <ac:spMk id="2" creationId="{4F28528A-2CD0-4EBB-A7DE-7F61D493EB4E}"/>
          </ac:spMkLst>
        </pc:spChg>
        <pc:spChg chg="mod">
          <ac:chgData name="Parrish, Eddie" userId="45b8c7ee-85ac-4972-ab21-697001231a19" providerId="ADAL" clId="{FB424865-5E48-4D4A-B380-852BF92F310F}" dt="2021-10-20T02:06:20.815" v="962" actId="14100"/>
          <ac:spMkLst>
            <pc:docMk/>
            <pc:sldMk cId="1108536774" sldId="291"/>
            <ac:spMk id="10" creationId="{55F46A79-BAA0-463E-A516-2CD0D27BE3B2}"/>
          </ac:spMkLst>
        </pc:spChg>
        <pc:picChg chg="add mod">
          <ac:chgData name="Parrish, Eddie" userId="45b8c7ee-85ac-4972-ab21-697001231a19" providerId="ADAL" clId="{FB424865-5E48-4D4A-B380-852BF92F310F}" dt="2021-10-20T02:06:51.836" v="967" actId="1038"/>
          <ac:picMkLst>
            <pc:docMk/>
            <pc:sldMk cId="1108536774" sldId="291"/>
            <ac:picMk id="4" creationId="{16B0E8E9-4646-48CF-BBFA-B493926CA59F}"/>
          </ac:picMkLst>
        </pc:picChg>
      </pc:sldChg>
      <pc:sldChg chg="addSp delSp modSp add mod">
        <pc:chgData name="Parrish, Eddie" userId="45b8c7ee-85ac-4972-ab21-697001231a19" providerId="ADAL" clId="{FB424865-5E48-4D4A-B380-852BF92F310F}" dt="2021-10-20T15:02:24.378" v="4172" actId="255"/>
        <pc:sldMkLst>
          <pc:docMk/>
          <pc:sldMk cId="2780093128" sldId="292"/>
        </pc:sldMkLst>
        <pc:spChg chg="mod">
          <ac:chgData name="Parrish, Eddie" userId="45b8c7ee-85ac-4972-ab21-697001231a19" providerId="ADAL" clId="{FB424865-5E48-4D4A-B380-852BF92F310F}" dt="2021-10-20T02:11:14.779" v="996" actId="20577"/>
          <ac:spMkLst>
            <pc:docMk/>
            <pc:sldMk cId="2780093128" sldId="292"/>
            <ac:spMk id="2" creationId="{4F28528A-2CD0-4EBB-A7DE-7F61D493EB4E}"/>
          </ac:spMkLst>
        </pc:spChg>
        <pc:spChg chg="add mod">
          <ac:chgData name="Parrish, Eddie" userId="45b8c7ee-85ac-4972-ab21-697001231a19" providerId="ADAL" clId="{FB424865-5E48-4D4A-B380-852BF92F310F}" dt="2021-10-20T15:02:24.378" v="4172" actId="255"/>
          <ac:spMkLst>
            <pc:docMk/>
            <pc:sldMk cId="2780093128" sldId="292"/>
            <ac:spMk id="3" creationId="{A17EEF69-CF58-4D80-BBE4-D39449B191BC}"/>
          </ac:spMkLst>
        </pc:spChg>
        <pc:spChg chg="del">
          <ac:chgData name="Parrish, Eddie" userId="45b8c7ee-85ac-4972-ab21-697001231a19" providerId="ADAL" clId="{FB424865-5E48-4D4A-B380-852BF92F310F}" dt="2021-10-20T02:11:21.619" v="998" actId="478"/>
          <ac:spMkLst>
            <pc:docMk/>
            <pc:sldMk cId="2780093128" sldId="292"/>
            <ac:spMk id="10" creationId="{55F46A79-BAA0-463E-A516-2CD0D27BE3B2}"/>
          </ac:spMkLst>
        </pc:spChg>
        <pc:picChg chg="del">
          <ac:chgData name="Parrish, Eddie" userId="45b8c7ee-85ac-4972-ab21-697001231a19" providerId="ADAL" clId="{FB424865-5E48-4D4A-B380-852BF92F310F}" dt="2021-10-20T02:11:17.642" v="997" actId="478"/>
          <ac:picMkLst>
            <pc:docMk/>
            <pc:sldMk cId="2780093128" sldId="292"/>
            <ac:picMk id="4" creationId="{16B0E8E9-4646-48CF-BBFA-B493926CA59F}"/>
          </ac:picMkLst>
        </pc:picChg>
      </pc:sldChg>
      <pc:sldChg chg="modSp add mod modNotesTx">
        <pc:chgData name="Parrish, Eddie" userId="45b8c7ee-85ac-4972-ab21-697001231a19" providerId="ADAL" clId="{FB424865-5E48-4D4A-B380-852BF92F310F}" dt="2021-10-20T15:04:30.102" v="4205" actId="1076"/>
        <pc:sldMkLst>
          <pc:docMk/>
          <pc:sldMk cId="1791051373" sldId="293"/>
        </pc:sldMkLst>
        <pc:spChg chg="mod">
          <ac:chgData name="Parrish, Eddie" userId="45b8c7ee-85ac-4972-ab21-697001231a19" providerId="ADAL" clId="{FB424865-5E48-4D4A-B380-852BF92F310F}" dt="2021-10-20T02:18:35.260" v="1598" actId="6549"/>
          <ac:spMkLst>
            <pc:docMk/>
            <pc:sldMk cId="1791051373" sldId="293"/>
            <ac:spMk id="2" creationId="{4F28528A-2CD0-4EBB-A7DE-7F61D493EB4E}"/>
          </ac:spMkLst>
        </pc:spChg>
        <pc:spChg chg="mod">
          <ac:chgData name="Parrish, Eddie" userId="45b8c7ee-85ac-4972-ab21-697001231a19" providerId="ADAL" clId="{FB424865-5E48-4D4A-B380-852BF92F310F}" dt="2021-10-20T15:04:30.102" v="4205" actId="1076"/>
          <ac:spMkLst>
            <pc:docMk/>
            <pc:sldMk cId="1791051373" sldId="293"/>
            <ac:spMk id="3" creationId="{A17EEF69-CF58-4D80-BBE4-D39449B191BC}"/>
          </ac:spMkLst>
        </pc:spChg>
      </pc:sldChg>
      <pc:sldChg chg="addSp delSp modSp add del mod modNotesTx">
        <pc:chgData name="Parrish, Eddie" userId="45b8c7ee-85ac-4972-ab21-697001231a19" providerId="ADAL" clId="{FB424865-5E48-4D4A-B380-852BF92F310F}" dt="2021-10-20T03:06:14.951" v="2394" actId="47"/>
        <pc:sldMkLst>
          <pc:docMk/>
          <pc:sldMk cId="1645683050" sldId="294"/>
        </pc:sldMkLst>
        <pc:spChg chg="mod">
          <ac:chgData name="Parrish, Eddie" userId="45b8c7ee-85ac-4972-ab21-697001231a19" providerId="ADAL" clId="{FB424865-5E48-4D4A-B380-852BF92F310F}" dt="2021-10-20T02:37:29.781" v="1913" actId="1076"/>
          <ac:spMkLst>
            <pc:docMk/>
            <pc:sldMk cId="1645683050" sldId="294"/>
            <ac:spMk id="2" creationId="{4F28528A-2CD0-4EBB-A7DE-7F61D493EB4E}"/>
          </ac:spMkLst>
        </pc:spChg>
        <pc:spChg chg="mod">
          <ac:chgData name="Parrish, Eddie" userId="45b8c7ee-85ac-4972-ab21-697001231a19" providerId="ADAL" clId="{FB424865-5E48-4D4A-B380-852BF92F310F}" dt="2021-10-20T02:38:30.256" v="1959" actId="122"/>
          <ac:spMkLst>
            <pc:docMk/>
            <pc:sldMk cId="1645683050" sldId="294"/>
            <ac:spMk id="3" creationId="{A17EEF69-CF58-4D80-BBE4-D39449B191BC}"/>
          </ac:spMkLst>
        </pc:spChg>
        <pc:picChg chg="add del mod">
          <ac:chgData name="Parrish, Eddie" userId="45b8c7ee-85ac-4972-ab21-697001231a19" providerId="ADAL" clId="{FB424865-5E48-4D4A-B380-852BF92F310F}" dt="2021-10-20T02:34:01.042" v="1870" actId="478"/>
          <ac:picMkLst>
            <pc:docMk/>
            <pc:sldMk cId="1645683050" sldId="294"/>
            <ac:picMk id="5" creationId="{FC9D14A9-240C-4314-86E2-796572A782A7}"/>
          </ac:picMkLst>
        </pc:picChg>
        <pc:picChg chg="add del mod">
          <ac:chgData name="Parrish, Eddie" userId="45b8c7ee-85ac-4972-ab21-697001231a19" providerId="ADAL" clId="{FB424865-5E48-4D4A-B380-852BF92F310F}" dt="2021-10-20T02:36:55.128" v="1897" actId="478"/>
          <ac:picMkLst>
            <pc:docMk/>
            <pc:sldMk cId="1645683050" sldId="294"/>
            <ac:picMk id="7" creationId="{81B438FD-4B5F-48C3-A46C-4EDD67AD8F78}"/>
          </ac:picMkLst>
        </pc:picChg>
        <pc:picChg chg="add mod">
          <ac:chgData name="Parrish, Eddie" userId="45b8c7ee-85ac-4972-ab21-697001231a19" providerId="ADAL" clId="{FB424865-5E48-4D4A-B380-852BF92F310F}" dt="2021-10-20T02:37:42.751" v="1915" actId="14100"/>
          <ac:picMkLst>
            <pc:docMk/>
            <pc:sldMk cId="1645683050" sldId="294"/>
            <ac:picMk id="9" creationId="{465B8D23-D0EB-471F-8545-C7FD82BB0B5F}"/>
          </ac:picMkLst>
        </pc:picChg>
      </pc:sldChg>
      <pc:sldChg chg="addSp delSp modSp add mod modNotesTx">
        <pc:chgData name="Parrish, Eddie" userId="45b8c7ee-85ac-4972-ab21-697001231a19" providerId="ADAL" clId="{FB424865-5E48-4D4A-B380-852BF92F310F}" dt="2021-10-20T03:06:31.427" v="2397" actId="1076"/>
        <pc:sldMkLst>
          <pc:docMk/>
          <pc:sldMk cId="108420286" sldId="295"/>
        </pc:sldMkLst>
        <pc:spChg chg="mod">
          <ac:chgData name="Parrish, Eddie" userId="45b8c7ee-85ac-4972-ab21-697001231a19" providerId="ADAL" clId="{FB424865-5E48-4D4A-B380-852BF92F310F}" dt="2021-10-20T03:06:31.427" v="2397" actId="1076"/>
          <ac:spMkLst>
            <pc:docMk/>
            <pc:sldMk cId="108420286" sldId="295"/>
            <ac:spMk id="3" creationId="{A17EEF69-CF58-4D80-BBE4-D39449B191BC}"/>
          </ac:spMkLst>
        </pc:spChg>
        <pc:spChg chg="add del mod">
          <ac:chgData name="Parrish, Eddie" userId="45b8c7ee-85ac-4972-ab21-697001231a19" providerId="ADAL" clId="{FB424865-5E48-4D4A-B380-852BF92F310F}" dt="2021-10-20T03:06:18.535" v="2395" actId="478"/>
          <ac:spMkLst>
            <pc:docMk/>
            <pc:sldMk cId="108420286" sldId="295"/>
            <ac:spMk id="4" creationId="{BBB7833A-7369-4396-B9F1-079129FC4D00}"/>
          </ac:spMkLst>
        </pc:spChg>
        <pc:picChg chg="add del mod">
          <ac:chgData name="Parrish, Eddie" userId="45b8c7ee-85ac-4972-ab21-697001231a19" providerId="ADAL" clId="{FB424865-5E48-4D4A-B380-852BF92F310F}" dt="2021-10-20T03:00:31.063" v="2066" actId="478"/>
          <ac:picMkLst>
            <pc:docMk/>
            <pc:sldMk cId="108420286" sldId="295"/>
            <ac:picMk id="6" creationId="{41D419BD-4B6A-4FD4-83CC-F65C306E9559}"/>
          </ac:picMkLst>
        </pc:picChg>
        <pc:picChg chg="add del mod">
          <ac:chgData name="Parrish, Eddie" userId="45b8c7ee-85ac-4972-ab21-697001231a19" providerId="ADAL" clId="{FB424865-5E48-4D4A-B380-852BF92F310F}" dt="2021-10-20T03:01:46.105" v="2177" actId="478"/>
          <ac:picMkLst>
            <pc:docMk/>
            <pc:sldMk cId="108420286" sldId="295"/>
            <ac:picMk id="8" creationId="{7F037584-5D9C-428D-8B61-1922DCD3096F}"/>
          </ac:picMkLst>
        </pc:picChg>
      </pc:sldChg>
      <pc:sldChg chg="addSp delSp modSp add mod modClrScheme chgLayout modNotesTx">
        <pc:chgData name="Parrish, Eddie" userId="45b8c7ee-85ac-4972-ab21-697001231a19" providerId="ADAL" clId="{FB424865-5E48-4D4A-B380-852BF92F310F}" dt="2021-10-20T11:28:29.690" v="2941"/>
        <pc:sldMkLst>
          <pc:docMk/>
          <pc:sldMk cId="396034961" sldId="296"/>
        </pc:sldMkLst>
        <pc:spChg chg="mod ord">
          <ac:chgData name="Parrish, Eddie" userId="45b8c7ee-85ac-4972-ab21-697001231a19" providerId="ADAL" clId="{FB424865-5E48-4D4A-B380-852BF92F310F}" dt="2021-10-20T03:17:31.657" v="2426" actId="20577"/>
          <ac:spMkLst>
            <pc:docMk/>
            <pc:sldMk cId="396034961" sldId="296"/>
            <ac:spMk id="2" creationId="{4F28528A-2CD0-4EBB-A7DE-7F61D493EB4E}"/>
          </ac:spMkLst>
        </pc:spChg>
        <pc:spChg chg="del">
          <ac:chgData name="Parrish, Eddie" userId="45b8c7ee-85ac-4972-ab21-697001231a19" providerId="ADAL" clId="{FB424865-5E48-4D4A-B380-852BF92F310F}" dt="2021-10-20T03:07:11.105" v="2401" actId="478"/>
          <ac:spMkLst>
            <pc:docMk/>
            <pc:sldMk cId="396034961" sldId="296"/>
            <ac:spMk id="3" creationId="{A17EEF69-CF58-4D80-BBE4-D39449B191BC}"/>
          </ac:spMkLst>
        </pc:spChg>
        <pc:spChg chg="add mod">
          <ac:chgData name="Parrish, Eddie" userId="45b8c7ee-85ac-4972-ab21-697001231a19" providerId="ADAL" clId="{FB424865-5E48-4D4A-B380-852BF92F310F}" dt="2021-10-20T03:18:17.404" v="2431" actId="313"/>
          <ac:spMkLst>
            <pc:docMk/>
            <pc:sldMk cId="396034961" sldId="296"/>
            <ac:spMk id="11" creationId="{6F173434-7F0E-4767-B93D-ED59065ED0E2}"/>
          </ac:spMkLst>
        </pc:spChg>
        <pc:spChg chg="add del mod">
          <ac:chgData name="Parrish, Eddie" userId="45b8c7ee-85ac-4972-ab21-697001231a19" providerId="ADAL" clId="{FB424865-5E48-4D4A-B380-852BF92F310F}" dt="2021-10-20T03:08:16.996" v="2406" actId="26606"/>
          <ac:spMkLst>
            <pc:docMk/>
            <pc:sldMk cId="396034961" sldId="296"/>
            <ac:spMk id="12" creationId="{7D3F4377-48DF-43DD-B2F1-92AA0D4E9FCC}"/>
          </ac:spMkLst>
        </pc:spChg>
        <pc:picChg chg="add mod ord">
          <ac:chgData name="Parrish, Eddie" userId="45b8c7ee-85ac-4972-ab21-697001231a19" providerId="ADAL" clId="{FB424865-5E48-4D4A-B380-852BF92F310F}" dt="2021-10-20T03:08:51.519" v="2409" actId="1076"/>
          <ac:picMkLst>
            <pc:docMk/>
            <pc:sldMk cId="396034961" sldId="296"/>
            <ac:picMk id="5" creationId="{959A1248-57B0-46FD-ADC5-FECB2066F998}"/>
          </ac:picMkLst>
        </pc:picChg>
        <pc:picChg chg="add mod ord">
          <ac:chgData name="Parrish, Eddie" userId="45b8c7ee-85ac-4972-ab21-697001231a19" providerId="ADAL" clId="{FB424865-5E48-4D4A-B380-852BF92F310F}" dt="2021-10-20T11:28:29.690" v="2941"/>
          <ac:picMkLst>
            <pc:docMk/>
            <pc:sldMk cId="396034961" sldId="296"/>
            <ac:picMk id="7" creationId="{885589F8-D350-4A31-BC58-435367357E3D}"/>
          </ac:picMkLst>
        </pc:picChg>
        <pc:picChg chg="del">
          <ac:chgData name="Parrish, Eddie" userId="45b8c7ee-85ac-4972-ab21-697001231a19" providerId="ADAL" clId="{FB424865-5E48-4D4A-B380-852BF92F310F}" dt="2021-10-20T03:06:53.824" v="2399" actId="478"/>
          <ac:picMkLst>
            <pc:docMk/>
            <pc:sldMk cId="396034961" sldId="296"/>
            <ac:picMk id="9" creationId="{465B8D23-D0EB-471F-8545-C7FD82BB0B5F}"/>
          </ac:picMkLst>
        </pc:picChg>
      </pc:sldChg>
      <pc:sldChg chg="addSp delSp modSp add mod modNotesTx">
        <pc:chgData name="Parrish, Eddie" userId="45b8c7ee-85ac-4972-ab21-697001231a19" providerId="ADAL" clId="{FB424865-5E48-4D4A-B380-852BF92F310F}" dt="2021-10-20T03:33:15.206" v="2900" actId="20577"/>
        <pc:sldMkLst>
          <pc:docMk/>
          <pc:sldMk cId="4247465003" sldId="297"/>
        </pc:sldMkLst>
        <pc:spChg chg="mod">
          <ac:chgData name="Parrish, Eddie" userId="45b8c7ee-85ac-4972-ab21-697001231a19" providerId="ADAL" clId="{FB424865-5E48-4D4A-B380-852BF92F310F}" dt="2021-10-20T03:20:07.761" v="2436" actId="14100"/>
          <ac:spMkLst>
            <pc:docMk/>
            <pc:sldMk cId="4247465003" sldId="297"/>
            <ac:spMk id="2" creationId="{4F28528A-2CD0-4EBB-A7DE-7F61D493EB4E}"/>
          </ac:spMkLst>
        </pc:spChg>
        <pc:spChg chg="mod">
          <ac:chgData name="Parrish, Eddie" userId="45b8c7ee-85ac-4972-ab21-697001231a19" providerId="ADAL" clId="{FB424865-5E48-4D4A-B380-852BF92F310F}" dt="2021-10-20T03:32:24.492" v="2860" actId="14100"/>
          <ac:spMkLst>
            <pc:docMk/>
            <pc:sldMk cId="4247465003" sldId="297"/>
            <ac:spMk id="3" creationId="{A17EEF69-CF58-4D80-BBE4-D39449B191BC}"/>
          </ac:spMkLst>
        </pc:spChg>
        <pc:spChg chg="add mod">
          <ac:chgData name="Parrish, Eddie" userId="45b8c7ee-85ac-4972-ab21-697001231a19" providerId="ADAL" clId="{FB424865-5E48-4D4A-B380-852BF92F310F}" dt="2021-10-20T03:32:52.759" v="2897" actId="1076"/>
          <ac:spMkLst>
            <pc:docMk/>
            <pc:sldMk cId="4247465003" sldId="297"/>
            <ac:spMk id="4" creationId="{6F6D100B-82D4-4B9A-A1C6-4DEC1DCAB1D7}"/>
          </ac:spMkLst>
        </pc:spChg>
        <pc:picChg chg="del">
          <ac:chgData name="Parrish, Eddie" userId="45b8c7ee-85ac-4972-ab21-697001231a19" providerId="ADAL" clId="{FB424865-5E48-4D4A-B380-852BF92F310F}" dt="2021-10-20T03:19:58.320" v="2433" actId="478"/>
          <ac:picMkLst>
            <pc:docMk/>
            <pc:sldMk cId="4247465003" sldId="297"/>
            <ac:picMk id="9" creationId="{465B8D23-D0EB-471F-8545-C7FD82BB0B5F}"/>
          </ac:picMkLst>
        </pc:picChg>
      </pc:sldChg>
      <pc:sldChg chg="modSp add mod">
        <pc:chgData name="Parrish, Eddie" userId="45b8c7ee-85ac-4972-ab21-697001231a19" providerId="ADAL" clId="{FB424865-5E48-4D4A-B380-852BF92F310F}" dt="2021-10-20T15:07:26.555" v="4216" actId="6549"/>
        <pc:sldMkLst>
          <pc:docMk/>
          <pc:sldMk cId="2320296363" sldId="298"/>
        </pc:sldMkLst>
        <pc:spChg chg="mod">
          <ac:chgData name="Parrish, Eddie" userId="45b8c7ee-85ac-4972-ab21-697001231a19" providerId="ADAL" clId="{FB424865-5E48-4D4A-B380-852BF92F310F}" dt="2021-10-20T15:07:26.555" v="4216" actId="6549"/>
          <ac:spMkLst>
            <pc:docMk/>
            <pc:sldMk cId="2320296363" sldId="298"/>
            <ac:spMk id="3" creationId="{A17EEF69-CF58-4D80-BBE4-D39449B191BC}"/>
          </ac:spMkLst>
        </pc:spChg>
        <pc:spChg chg="mod">
          <ac:chgData name="Parrish, Eddie" userId="45b8c7ee-85ac-4972-ab21-697001231a19" providerId="ADAL" clId="{FB424865-5E48-4D4A-B380-852BF92F310F}" dt="2021-10-20T03:27:15.835" v="2722" actId="1076"/>
          <ac:spMkLst>
            <pc:docMk/>
            <pc:sldMk cId="2320296363" sldId="298"/>
            <ac:spMk id="4" creationId="{6F6D100B-82D4-4B9A-A1C6-4DEC1DCAB1D7}"/>
          </ac:spMkLst>
        </pc:spChg>
      </pc:sldChg>
      <pc:sldChg chg="delSp modSp add mod modNotesTx">
        <pc:chgData name="Parrish, Eddie" userId="45b8c7ee-85ac-4972-ab21-697001231a19" providerId="ADAL" clId="{FB424865-5E48-4D4A-B380-852BF92F310F}" dt="2021-10-20T12:20:00.700" v="3552"/>
        <pc:sldMkLst>
          <pc:docMk/>
          <pc:sldMk cId="399189192" sldId="299"/>
        </pc:sldMkLst>
        <pc:spChg chg="mod">
          <ac:chgData name="Parrish, Eddie" userId="45b8c7ee-85ac-4972-ab21-697001231a19" providerId="ADAL" clId="{FB424865-5E48-4D4A-B380-852BF92F310F}" dt="2021-10-20T12:11:41.683" v="3224" actId="20577"/>
          <ac:spMkLst>
            <pc:docMk/>
            <pc:sldMk cId="399189192" sldId="299"/>
            <ac:spMk id="2" creationId="{4F28528A-2CD0-4EBB-A7DE-7F61D493EB4E}"/>
          </ac:spMkLst>
        </pc:spChg>
        <pc:spChg chg="mod">
          <ac:chgData name="Parrish, Eddie" userId="45b8c7ee-85ac-4972-ab21-697001231a19" providerId="ADAL" clId="{FB424865-5E48-4D4A-B380-852BF92F310F}" dt="2021-10-20T12:19:19.690" v="3550" actId="255"/>
          <ac:spMkLst>
            <pc:docMk/>
            <pc:sldMk cId="399189192" sldId="299"/>
            <ac:spMk id="3" creationId="{A17EEF69-CF58-4D80-BBE4-D39449B191BC}"/>
          </ac:spMkLst>
        </pc:spChg>
        <pc:spChg chg="del">
          <ac:chgData name="Parrish, Eddie" userId="45b8c7ee-85ac-4972-ab21-697001231a19" providerId="ADAL" clId="{FB424865-5E48-4D4A-B380-852BF92F310F}" dt="2021-10-20T12:18:52.734" v="3547" actId="478"/>
          <ac:spMkLst>
            <pc:docMk/>
            <pc:sldMk cId="399189192" sldId="299"/>
            <ac:spMk id="4" creationId="{6F6D100B-82D4-4B9A-A1C6-4DEC1DCAB1D7}"/>
          </ac:spMkLst>
        </pc:spChg>
      </pc:sldChg>
      <pc:sldChg chg="addSp delSp modSp add mod modAnim modNotesTx">
        <pc:chgData name="Parrish, Eddie" userId="45b8c7ee-85ac-4972-ab21-697001231a19" providerId="ADAL" clId="{FB424865-5E48-4D4A-B380-852BF92F310F}" dt="2021-10-20T15:04:15.223" v="4204" actId="20577"/>
        <pc:sldMkLst>
          <pc:docMk/>
          <pc:sldMk cId="3736287781" sldId="300"/>
        </pc:sldMkLst>
        <pc:spChg chg="mod">
          <ac:chgData name="Parrish, Eddie" userId="45b8c7ee-85ac-4972-ab21-697001231a19" providerId="ADAL" clId="{FB424865-5E48-4D4A-B380-852BF92F310F}" dt="2021-10-20T11:33:25.789" v="3028" actId="6549"/>
          <ac:spMkLst>
            <pc:docMk/>
            <pc:sldMk cId="3736287781" sldId="300"/>
            <ac:spMk id="2" creationId="{4F28528A-2CD0-4EBB-A7DE-7F61D493EB4E}"/>
          </ac:spMkLst>
        </pc:spChg>
        <pc:spChg chg="del">
          <ac:chgData name="Parrish, Eddie" userId="45b8c7ee-85ac-4972-ab21-697001231a19" providerId="ADAL" clId="{FB424865-5E48-4D4A-B380-852BF92F310F}" dt="2021-10-20T11:33:00.061" v="2976" actId="478"/>
          <ac:spMkLst>
            <pc:docMk/>
            <pc:sldMk cId="3736287781" sldId="300"/>
            <ac:spMk id="3" creationId="{A17EEF69-CF58-4D80-BBE4-D39449B191BC}"/>
          </ac:spMkLst>
        </pc:spChg>
        <pc:spChg chg="add mod">
          <ac:chgData name="Parrish, Eddie" userId="45b8c7ee-85ac-4972-ab21-697001231a19" providerId="ADAL" clId="{FB424865-5E48-4D4A-B380-852BF92F310F}" dt="2021-10-20T11:34:05.278" v="3034" actId="207"/>
          <ac:spMkLst>
            <pc:docMk/>
            <pc:sldMk cId="3736287781" sldId="300"/>
            <ac:spMk id="5" creationId="{E9DD5A70-6ECF-4F8A-8FBC-DC6BB93E8E08}"/>
          </ac:spMkLst>
        </pc:spChg>
        <pc:spChg chg="add mod">
          <ac:chgData name="Parrish, Eddie" userId="45b8c7ee-85ac-4972-ab21-697001231a19" providerId="ADAL" clId="{FB424865-5E48-4D4A-B380-852BF92F310F}" dt="2021-10-20T11:34:05.278" v="3034" actId="207"/>
          <ac:spMkLst>
            <pc:docMk/>
            <pc:sldMk cId="3736287781" sldId="300"/>
            <ac:spMk id="6" creationId="{878B5FF2-4D98-432D-9560-621BA2AC9A05}"/>
          </ac:spMkLst>
        </pc:spChg>
        <pc:spChg chg="add mod">
          <ac:chgData name="Parrish, Eddie" userId="45b8c7ee-85ac-4972-ab21-697001231a19" providerId="ADAL" clId="{FB424865-5E48-4D4A-B380-852BF92F310F}" dt="2021-10-20T11:34:05.278" v="3034" actId="207"/>
          <ac:spMkLst>
            <pc:docMk/>
            <pc:sldMk cId="3736287781" sldId="300"/>
            <ac:spMk id="7" creationId="{3DBD89ED-B8E4-4E48-8845-89888E9146DC}"/>
          </ac:spMkLst>
        </pc:spChg>
        <pc:spChg chg="add mod">
          <ac:chgData name="Parrish, Eddie" userId="45b8c7ee-85ac-4972-ab21-697001231a19" providerId="ADAL" clId="{FB424865-5E48-4D4A-B380-852BF92F310F}" dt="2021-10-20T11:39:28.398" v="3091" actId="255"/>
          <ac:spMkLst>
            <pc:docMk/>
            <pc:sldMk cId="3736287781" sldId="300"/>
            <ac:spMk id="8" creationId="{59A33207-D88D-4C61-A085-B3E8E7DF9F10}"/>
          </ac:spMkLst>
        </pc:spChg>
        <pc:spChg chg="add mod">
          <ac:chgData name="Parrish, Eddie" userId="45b8c7ee-85ac-4972-ab21-697001231a19" providerId="ADAL" clId="{FB424865-5E48-4D4A-B380-852BF92F310F}" dt="2021-10-20T11:34:05.278" v="3034" actId="207"/>
          <ac:spMkLst>
            <pc:docMk/>
            <pc:sldMk cId="3736287781" sldId="300"/>
            <ac:spMk id="9" creationId="{9B87F7CB-73AB-432C-8AA8-A7B30B63A698}"/>
          </ac:spMkLst>
        </pc:spChg>
        <pc:spChg chg="add mod">
          <ac:chgData name="Parrish, Eddie" userId="45b8c7ee-85ac-4972-ab21-697001231a19" providerId="ADAL" clId="{FB424865-5E48-4D4A-B380-852BF92F310F}" dt="2021-10-20T11:34:05.278" v="3034" actId="207"/>
          <ac:spMkLst>
            <pc:docMk/>
            <pc:sldMk cId="3736287781" sldId="300"/>
            <ac:spMk id="10" creationId="{F459A746-2654-4126-9921-730F01F9B0C3}"/>
          </ac:spMkLst>
        </pc:spChg>
        <pc:spChg chg="add mod">
          <ac:chgData name="Parrish, Eddie" userId="45b8c7ee-85ac-4972-ab21-697001231a19" providerId="ADAL" clId="{FB424865-5E48-4D4A-B380-852BF92F310F}" dt="2021-10-20T11:34:05.278" v="3034" actId="207"/>
          <ac:spMkLst>
            <pc:docMk/>
            <pc:sldMk cId="3736287781" sldId="300"/>
            <ac:spMk id="11" creationId="{3DF9DC37-C6A1-4275-9B4F-4F9E9266C3F2}"/>
          </ac:spMkLst>
        </pc:spChg>
        <pc:picChg chg="add mod">
          <ac:chgData name="Parrish, Eddie" userId="45b8c7ee-85ac-4972-ab21-697001231a19" providerId="ADAL" clId="{FB424865-5E48-4D4A-B380-852BF92F310F}" dt="2021-10-20T11:33:42.336" v="3032" actId="1076"/>
          <ac:picMkLst>
            <pc:docMk/>
            <pc:sldMk cId="3736287781" sldId="300"/>
            <ac:picMk id="4" creationId="{A37372CE-2E55-44B3-A963-64E6548A4A7A}"/>
          </ac:picMkLst>
        </pc:picChg>
      </pc:sldChg>
      <pc:sldChg chg="modSp add del mod">
        <pc:chgData name="Parrish, Eddie" userId="45b8c7ee-85ac-4972-ab21-697001231a19" providerId="ADAL" clId="{FB424865-5E48-4D4A-B380-852BF92F310F}" dt="2021-10-20T14:12:28.395" v="3900" actId="47"/>
        <pc:sldMkLst>
          <pc:docMk/>
          <pc:sldMk cId="489121566" sldId="301"/>
        </pc:sldMkLst>
        <pc:spChg chg="mod">
          <ac:chgData name="Parrish, Eddie" userId="45b8c7ee-85ac-4972-ab21-697001231a19" providerId="ADAL" clId="{FB424865-5E48-4D4A-B380-852BF92F310F}" dt="2021-10-20T12:56:50.627" v="3582" actId="20577"/>
          <ac:spMkLst>
            <pc:docMk/>
            <pc:sldMk cId="489121566" sldId="301"/>
            <ac:spMk id="2" creationId="{4F28528A-2CD0-4EBB-A7DE-7F61D493EB4E}"/>
          </ac:spMkLst>
        </pc:spChg>
        <pc:spChg chg="mod">
          <ac:chgData name="Parrish, Eddie" userId="45b8c7ee-85ac-4972-ab21-697001231a19" providerId="ADAL" clId="{FB424865-5E48-4D4A-B380-852BF92F310F}" dt="2021-10-20T13:00:28.524" v="3593" actId="6549"/>
          <ac:spMkLst>
            <pc:docMk/>
            <pc:sldMk cId="489121566" sldId="301"/>
            <ac:spMk id="3" creationId="{A17EEF69-CF58-4D80-BBE4-D39449B191BC}"/>
          </ac:spMkLst>
        </pc:spChg>
      </pc:sldChg>
      <pc:sldChg chg="addSp delSp modSp add del mod">
        <pc:chgData name="Parrish, Eddie" userId="45b8c7ee-85ac-4972-ab21-697001231a19" providerId="ADAL" clId="{FB424865-5E48-4D4A-B380-852BF92F310F}" dt="2021-10-20T14:12:31.361" v="3901" actId="47"/>
        <pc:sldMkLst>
          <pc:docMk/>
          <pc:sldMk cId="1276330135" sldId="302"/>
        </pc:sldMkLst>
        <pc:spChg chg="del">
          <ac:chgData name="Parrish, Eddie" userId="45b8c7ee-85ac-4972-ab21-697001231a19" providerId="ADAL" clId="{FB424865-5E48-4D4A-B380-852BF92F310F}" dt="2021-10-20T13:04:03.305" v="3595" actId="478"/>
          <ac:spMkLst>
            <pc:docMk/>
            <pc:sldMk cId="1276330135" sldId="302"/>
            <ac:spMk id="3" creationId="{A17EEF69-CF58-4D80-BBE4-D39449B191BC}"/>
          </ac:spMkLst>
        </pc:spChg>
        <pc:picChg chg="add mod">
          <ac:chgData name="Parrish, Eddie" userId="45b8c7ee-85ac-4972-ab21-697001231a19" providerId="ADAL" clId="{FB424865-5E48-4D4A-B380-852BF92F310F}" dt="2021-10-20T13:04:56.091" v="3601" actId="1076"/>
          <ac:picMkLst>
            <pc:docMk/>
            <pc:sldMk cId="1276330135" sldId="302"/>
            <ac:picMk id="5" creationId="{AF44856A-7E50-44EF-9080-0AA348BE034C}"/>
          </ac:picMkLst>
        </pc:picChg>
      </pc:sldChg>
      <pc:sldChg chg="modSp add mod ord modNotesTx">
        <pc:chgData name="Parrish, Eddie" userId="45b8c7ee-85ac-4972-ab21-697001231a19" providerId="ADAL" clId="{FB424865-5E48-4D4A-B380-852BF92F310F}" dt="2021-10-20T14:13:45.171" v="3922" actId="5793"/>
        <pc:sldMkLst>
          <pc:docMk/>
          <pc:sldMk cId="2315707329" sldId="303"/>
        </pc:sldMkLst>
        <pc:spChg chg="mod">
          <ac:chgData name="Parrish, Eddie" userId="45b8c7ee-85ac-4972-ab21-697001231a19" providerId="ADAL" clId="{FB424865-5E48-4D4A-B380-852BF92F310F}" dt="2021-10-20T14:13:45.171" v="3922" actId="5793"/>
          <ac:spMkLst>
            <pc:docMk/>
            <pc:sldMk cId="2315707329" sldId="303"/>
            <ac:spMk id="2" creationId="{4F28528A-2CD0-4EBB-A7DE-7F61D493EB4E}"/>
          </ac:spMkLst>
        </pc:spChg>
        <pc:spChg chg="mod">
          <ac:chgData name="Parrish, Eddie" userId="45b8c7ee-85ac-4972-ab21-697001231a19" providerId="ADAL" clId="{FB424865-5E48-4D4A-B380-852BF92F310F}" dt="2021-10-20T13:50:50.095" v="3872" actId="6549"/>
          <ac:spMkLst>
            <pc:docMk/>
            <pc:sldMk cId="2315707329" sldId="303"/>
            <ac:spMk id="3" creationId="{A17EEF69-CF58-4D80-BBE4-D39449B191BC}"/>
          </ac:spMkLst>
        </pc:spChg>
      </pc:sldChg>
      <pc:sldChg chg="add del">
        <pc:chgData name="Parrish, Eddie" userId="45b8c7ee-85ac-4972-ab21-697001231a19" providerId="ADAL" clId="{FB424865-5E48-4D4A-B380-852BF92F310F}" dt="2021-10-20T13:04:08.114" v="3597"/>
        <pc:sldMkLst>
          <pc:docMk/>
          <pc:sldMk cId="3890581619" sldId="303"/>
        </pc:sldMkLst>
      </pc:sldChg>
      <pc:sldChg chg="addSp delSp modSp add mod modNotesTx">
        <pc:chgData name="Parrish, Eddie" userId="45b8c7ee-85ac-4972-ab21-697001231a19" providerId="ADAL" clId="{FB424865-5E48-4D4A-B380-852BF92F310F}" dt="2021-10-20T15:13:18.037" v="4253" actId="6549"/>
        <pc:sldMkLst>
          <pc:docMk/>
          <pc:sldMk cId="1164544853" sldId="304"/>
        </pc:sldMkLst>
        <pc:spChg chg="mod">
          <ac:chgData name="Parrish, Eddie" userId="45b8c7ee-85ac-4972-ab21-697001231a19" providerId="ADAL" clId="{FB424865-5E48-4D4A-B380-852BF92F310F}" dt="2021-10-20T14:22:12.142" v="3949" actId="20577"/>
          <ac:spMkLst>
            <pc:docMk/>
            <pc:sldMk cId="1164544853" sldId="304"/>
            <ac:spMk id="2" creationId="{4F28528A-2CD0-4EBB-A7DE-7F61D493EB4E}"/>
          </ac:spMkLst>
        </pc:spChg>
        <pc:spChg chg="del mod">
          <ac:chgData name="Parrish, Eddie" userId="45b8c7ee-85ac-4972-ab21-697001231a19" providerId="ADAL" clId="{FB424865-5E48-4D4A-B380-852BF92F310F}" dt="2021-10-20T14:20:34.691" v="3926"/>
          <ac:spMkLst>
            <pc:docMk/>
            <pc:sldMk cId="1164544853" sldId="304"/>
            <ac:spMk id="3" creationId="{A17EEF69-CF58-4D80-BBE4-D39449B191BC}"/>
          </ac:spMkLst>
        </pc:spChg>
        <pc:picChg chg="add del mod">
          <ac:chgData name="Parrish, Eddie" userId="45b8c7ee-85ac-4972-ab21-697001231a19" providerId="ADAL" clId="{FB424865-5E48-4D4A-B380-852BF92F310F}" dt="2021-10-20T14:21:49.901" v="3929" actId="478"/>
          <ac:picMkLst>
            <pc:docMk/>
            <pc:sldMk cId="1164544853" sldId="304"/>
            <ac:picMk id="5" creationId="{09B475D4-DF35-496B-BB66-8336BCACE108}"/>
          </ac:picMkLst>
        </pc:picChg>
        <pc:picChg chg="add mod">
          <ac:chgData name="Parrish, Eddie" userId="45b8c7ee-85ac-4972-ab21-697001231a19" providerId="ADAL" clId="{FB424865-5E48-4D4A-B380-852BF92F310F}" dt="2021-10-20T14:22:30.983" v="3952" actId="1076"/>
          <ac:picMkLst>
            <pc:docMk/>
            <pc:sldMk cId="1164544853" sldId="304"/>
            <ac:picMk id="7" creationId="{E1D8AA01-37CB-40E6-BA06-CFD41C9DA3D5}"/>
          </ac:picMkLst>
        </pc:picChg>
      </pc:sldChg>
      <pc:sldChg chg="modSp add mod">
        <pc:chgData name="Parrish, Eddie" userId="45b8c7ee-85ac-4972-ab21-697001231a19" providerId="ADAL" clId="{FB424865-5E48-4D4A-B380-852BF92F310F}" dt="2021-10-20T15:02:56.148" v="4192" actId="20577"/>
        <pc:sldMkLst>
          <pc:docMk/>
          <pc:sldMk cId="1765391725" sldId="305"/>
        </pc:sldMkLst>
        <pc:spChg chg="mod">
          <ac:chgData name="Parrish, Eddie" userId="45b8c7ee-85ac-4972-ab21-697001231a19" providerId="ADAL" clId="{FB424865-5E48-4D4A-B380-852BF92F310F}" dt="2021-10-20T15:02:56.148" v="4192" actId="20577"/>
          <ac:spMkLst>
            <pc:docMk/>
            <pc:sldMk cId="1765391725" sldId="305"/>
            <ac:spMk id="3" creationId="{A17EEF69-CF58-4D80-BBE4-D39449B191BC}"/>
          </ac:spMkLst>
        </pc:spChg>
      </pc:sldChg>
      <pc:sldChg chg="add del">
        <pc:chgData name="Parrish, Eddie" userId="45b8c7ee-85ac-4972-ab21-697001231a19" providerId="ADAL" clId="{FB424865-5E48-4D4A-B380-852BF92F310F}" dt="2021-10-20T15:06:43.767" v="4211" actId="47"/>
        <pc:sldMkLst>
          <pc:docMk/>
          <pc:sldMk cId="1982264322" sldId="306"/>
        </pc:sldMkLst>
      </pc:sldChg>
      <pc:sldChg chg="modSp add mod">
        <pc:chgData name="Parrish, Eddie" userId="45b8c7ee-85ac-4972-ab21-697001231a19" providerId="ADAL" clId="{FB424865-5E48-4D4A-B380-852BF92F310F}" dt="2021-10-20T15:07:44.436" v="4219" actId="255"/>
        <pc:sldMkLst>
          <pc:docMk/>
          <pc:sldMk cId="2448905686" sldId="307"/>
        </pc:sldMkLst>
        <pc:spChg chg="mod">
          <ac:chgData name="Parrish, Eddie" userId="45b8c7ee-85ac-4972-ab21-697001231a19" providerId="ADAL" clId="{FB424865-5E48-4D4A-B380-852BF92F310F}" dt="2021-10-20T15:07:44.436" v="4219" actId="255"/>
          <ac:spMkLst>
            <pc:docMk/>
            <pc:sldMk cId="2448905686" sldId="307"/>
            <ac:spMk id="3" creationId="{A17EEF69-CF58-4D80-BBE4-D39449B191BC}"/>
          </ac:spMkLst>
        </pc:spChg>
      </pc:sldChg>
      <pc:sldChg chg="modSp add mod modNotesTx">
        <pc:chgData name="Parrish, Eddie" userId="45b8c7ee-85ac-4972-ab21-697001231a19" providerId="ADAL" clId="{FB424865-5E48-4D4A-B380-852BF92F310F}" dt="2021-10-20T15:12:03.573" v="4252"/>
        <pc:sldMkLst>
          <pc:docMk/>
          <pc:sldMk cId="1977775623" sldId="308"/>
        </pc:sldMkLst>
        <pc:spChg chg="mod">
          <ac:chgData name="Parrish, Eddie" userId="45b8c7ee-85ac-4972-ab21-697001231a19" providerId="ADAL" clId="{FB424865-5E48-4D4A-B380-852BF92F310F}" dt="2021-10-20T15:09:37.476" v="4238" actId="6549"/>
          <ac:spMkLst>
            <pc:docMk/>
            <pc:sldMk cId="1977775623" sldId="308"/>
            <ac:spMk id="2" creationId="{4F28528A-2CD0-4EBB-A7DE-7F61D493EB4E}"/>
          </ac:spMkLst>
        </pc:spChg>
        <pc:spChg chg="mod">
          <ac:chgData name="Parrish, Eddie" userId="45b8c7ee-85ac-4972-ab21-697001231a19" providerId="ADAL" clId="{FB424865-5E48-4D4A-B380-852BF92F310F}" dt="2021-10-20T15:10:49.172" v="4249" actId="20577"/>
          <ac:spMkLst>
            <pc:docMk/>
            <pc:sldMk cId="1977775623" sldId="308"/>
            <ac:spMk id="3" creationId="{A17EEF69-CF58-4D80-BBE4-D39449B191B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9FA30A-FE39-43FC-9E7E-170F36726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AB29C84-2688-4476-B2DD-D9F2E4D5D1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D866C5-E9B8-4BF3-BB48-D8DE5133A101}" type="datetimeFigureOut">
              <a:rPr lang="en-US" smtClean="0"/>
              <a:t>11/29/2021</a:t>
            </a:fld>
            <a:endParaRPr lang="en-US" dirty="0"/>
          </a:p>
        </p:txBody>
      </p:sp>
      <p:sp>
        <p:nvSpPr>
          <p:cNvPr id="4" name="Footer Placeholder 3">
            <a:extLst>
              <a:ext uri="{FF2B5EF4-FFF2-40B4-BE49-F238E27FC236}">
                <a16:creationId xmlns:a16="http://schemas.microsoft.com/office/drawing/2014/main" id="{CFE9D54D-25D8-4B35-BB33-7D23ACEAE3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7872646-38A0-421C-BF88-206EAE8F56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E2D4C2-A531-4E8E-BAF3-35BA5EB9D8AC}" type="slidenum">
              <a:rPr lang="en-US" smtClean="0"/>
              <a:t>‹#›</a:t>
            </a:fld>
            <a:endParaRPr lang="en-US" dirty="0"/>
          </a:p>
        </p:txBody>
      </p:sp>
    </p:spTree>
    <p:extLst>
      <p:ext uri="{BB962C8B-B14F-4D97-AF65-F5344CB8AC3E}">
        <p14:creationId xmlns:p14="http://schemas.microsoft.com/office/powerpoint/2010/main" val="1948962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633500FA-75C2-4C0A-B866-326B91FCCC3C}" type="datetimeFigureOut">
              <a:rPr lang="en-US" smtClean="0"/>
              <a:pPr/>
              <a:t>11/29/2021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85DA5ED-974A-4F38-AE71-718C057F1607}" type="slidenum">
              <a:rPr lang="en-US" smtClean="0"/>
              <a:pPr/>
              <a:t>‹#›</a:t>
            </a:fld>
            <a:endParaRPr lang="en-US" dirty="0"/>
          </a:p>
        </p:txBody>
      </p:sp>
    </p:spTree>
    <p:extLst>
      <p:ext uri="{BB962C8B-B14F-4D97-AF65-F5344CB8AC3E}">
        <p14:creationId xmlns:p14="http://schemas.microsoft.com/office/powerpoint/2010/main" val="3769802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atefy.com/blog/bec-phishing-are-still-trend-says-fbi-report/"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gatefy.com/blog/real-and-famous-cases-ransomware-attacks/" TargetMode="External"/><Relationship Id="rId4" Type="http://schemas.openxmlformats.org/officeDocument/2006/relationships/hyperlink" Target="https://gatefy.com/blog/social-engineering-history-computers-internet/"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ophos.com/en-us/medialibrary/PDFs/other/sophos-anatomy-crypto-ransomware-infographic.pdf?cmp=701j0000000LOhOAAW"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ophos.com/en-us/medialibrary/PDFs/other/sophos-anatomy-crypto-ransomware-infographic.pdf?cmp=701j0000000LOhOAAW"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ophos.com/en-us/medialibrary/PDFs/other/sophos-anatomy-crypto-ransomware-infographic.pdf?cmp=701j0000000LOhOAAW"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ophos.com/en-us/medialibrary/PDFs/other/sophos-anatomy-crypto-ransomware-infographic.pdf?cmp=701j0000000LOhOAAW"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ecurityscorecard.com/blog/what-is-sensitive-data-and-how-do-you-protect-it"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esentire.com/blog/nearly-half-of-firms-suffer-data-breach-at-hands-of-vendor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Raleway" panose="020B0604020202020204" pitchFamily="2" charset="0"/>
              </a:rPr>
              <a:t>To compile the report, IBM conducted an in-depth analysis of data breaches involving fewer than 100,000 records at 500 organizations between May 2020 and March 2021, with the survey conducted by the Ponemon Institute.</a:t>
            </a:r>
          </a:p>
          <a:p>
            <a:pPr algn="l" fontAlgn="base"/>
            <a:r>
              <a:rPr lang="en-US" b="0" i="0" dirty="0">
                <a:solidFill>
                  <a:srgbClr val="333333"/>
                </a:solidFill>
                <a:effectLst/>
                <a:latin typeface="Raleway" panose="020B0604020202020204" pitchFamily="2" charset="0"/>
              </a:rPr>
              <a:t>The most common root cause of data breaches in the past year were compromised credentials, which accounted for 20% of data breaches. These breaches took longer to detect and contain, with an average of 250 days compared to an overall average of 212 days</a:t>
            </a:r>
          </a:p>
          <a:p>
            <a:r>
              <a:rPr lang="en-US" b="0" i="0" dirty="0">
                <a:solidFill>
                  <a:srgbClr val="333333"/>
                </a:solidFill>
                <a:effectLst/>
                <a:latin typeface="Raleway" panose="020B0604020202020204" pitchFamily="2" charset="0"/>
              </a:rPr>
              <a:t>Breaches involving customers’ personally identifiable information (PII) were more expensive than breaches involving other types of data, with a cost per record of $180 when PII was involved compared to the average of $161 per record for all types of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FFFFFF"/>
                </a:solidFill>
                <a:effectLst/>
                <a:latin typeface="Raleway" pitchFamily="2" charset="0"/>
              </a:rPr>
              <a:t>Healthcare Industry has Highest Number of Reported Data Breaches in 2021</a:t>
            </a:r>
          </a:p>
          <a:p>
            <a:endParaRPr lang="en-US" dirty="0"/>
          </a:p>
        </p:txBody>
      </p:sp>
      <p:sp>
        <p:nvSpPr>
          <p:cNvPr id="4" name="Slide Number Placeholder 3"/>
          <p:cNvSpPr>
            <a:spLocks noGrp="1"/>
          </p:cNvSpPr>
          <p:nvPr>
            <p:ph type="sldNum" sz="quarter" idx="5"/>
          </p:nvPr>
        </p:nvSpPr>
        <p:spPr/>
        <p:txBody>
          <a:bodyPr/>
          <a:lstStyle/>
          <a:p>
            <a:fld id="{D85DA5ED-974A-4F38-AE71-718C057F1607}" type="slidenum">
              <a:rPr lang="en-US" smtClean="0"/>
              <a:pPr/>
              <a:t>3</a:t>
            </a:fld>
            <a:endParaRPr lang="en-US" dirty="0"/>
          </a:p>
        </p:txBody>
      </p:sp>
    </p:spTree>
    <p:extLst>
      <p:ext uri="{BB962C8B-B14F-4D97-AF65-F5344CB8AC3E}">
        <p14:creationId xmlns:p14="http://schemas.microsoft.com/office/powerpoint/2010/main" val="95363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https://www.fbi.gov/scams-and-safety/common-scams-and-crimes/business-email-compromise#How-BEC%20Works</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D85DA5ED-974A-4F38-AE71-718C057F1607}" type="slidenum">
              <a:rPr lang="en-US" smtClean="0"/>
              <a:pPr/>
              <a:t>12</a:t>
            </a:fld>
            <a:endParaRPr lang="en-US" dirty="0"/>
          </a:p>
        </p:txBody>
      </p:sp>
    </p:spTree>
    <p:extLst>
      <p:ext uri="{BB962C8B-B14F-4D97-AF65-F5344CB8AC3E}">
        <p14:creationId xmlns:p14="http://schemas.microsoft.com/office/powerpoint/2010/main" val="179202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https://www.fbi.gov/scams-and-safety/common-scams-and-crimes/business-email-compromise#How-BEC%20Works</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D85DA5ED-974A-4F38-AE71-718C057F1607}" type="slidenum">
              <a:rPr lang="en-US" smtClean="0"/>
              <a:pPr/>
              <a:t>13</a:t>
            </a:fld>
            <a:endParaRPr lang="en-US" dirty="0"/>
          </a:p>
        </p:txBody>
      </p:sp>
    </p:spTree>
    <p:extLst>
      <p:ext uri="{BB962C8B-B14F-4D97-AF65-F5344CB8AC3E}">
        <p14:creationId xmlns:p14="http://schemas.microsoft.com/office/powerpoint/2010/main" val="181293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https://www.fbi.gov/scams-and-safety/common-scams-and-crimes/business-email-compromise#How-BEC%20Works</a:t>
            </a:r>
            <a:r>
              <a:rPr lang="en-US" baseline="0" dirty="0"/>
              <a:t>.</a:t>
            </a:r>
          </a:p>
          <a:p>
            <a:r>
              <a:rPr lang="en-US" dirty="0"/>
              <a:t>https://howsecureismypassword.net/</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IL0veKUREbeach</a:t>
            </a:r>
            <a:r>
              <a:rPr lang="en-US" sz="1200" b="1" baseline="0" dirty="0"/>
              <a:t> -</a:t>
            </a:r>
            <a:r>
              <a:rPr lang="en-US" baseline="0" dirty="0"/>
              <a:t>9 million years for computer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IL0veKUREbeach!</a:t>
            </a:r>
            <a:r>
              <a:rPr lang="en-US" sz="1200" b="1" baseline="0" dirty="0"/>
              <a:t> - </a:t>
            </a:r>
            <a:r>
              <a:rPr lang="en-US" baseline="0" dirty="0"/>
              <a:t>15 billion by adding ! - </a:t>
            </a:r>
          </a:p>
          <a:p>
            <a:pPr algn="l">
              <a:buFont typeface="Arial" panose="020B0604020202020204" pitchFamily="34" charset="0"/>
              <a:buChar char="•"/>
            </a:pPr>
            <a:r>
              <a:rPr lang="en-US" b="0" i="0" dirty="0">
                <a:solidFill>
                  <a:srgbClr val="0A0A0A"/>
                </a:solidFill>
                <a:effectLst/>
                <a:latin typeface="HCo Gotham SSm"/>
              </a:rPr>
              <a:t>A password should be 16 characters or more; our password-related research has found that 45 percent of Americans use passwords of eight characters or less, which are not as secure as longer passwords.</a:t>
            </a:r>
          </a:p>
          <a:p>
            <a:pPr algn="l">
              <a:buFont typeface="Arial" panose="020B0604020202020204" pitchFamily="34" charset="0"/>
              <a:buChar char="•"/>
            </a:pPr>
            <a:r>
              <a:rPr lang="en-US" b="0" i="0" dirty="0">
                <a:solidFill>
                  <a:srgbClr val="0A0A0A"/>
                </a:solidFill>
                <a:effectLst/>
                <a:latin typeface="HCo Gotham SSm"/>
              </a:rPr>
              <a:t>A password should include a combination of letters, numbers, and characters.</a:t>
            </a:r>
          </a:p>
          <a:p>
            <a:pPr algn="l">
              <a:buFont typeface="Arial" panose="020B0604020202020204" pitchFamily="34" charset="0"/>
              <a:buChar char="•"/>
            </a:pPr>
            <a:r>
              <a:rPr lang="en-US" b="0" i="0" dirty="0">
                <a:solidFill>
                  <a:srgbClr val="0A0A0A"/>
                </a:solidFill>
                <a:effectLst/>
                <a:latin typeface="HCo Gotham SSm"/>
              </a:rPr>
              <a:t>A password shouldn’t be shared with any other account.</a:t>
            </a:r>
          </a:p>
          <a:p>
            <a:pPr algn="l">
              <a:buFont typeface="Arial" panose="020B0604020202020204" pitchFamily="34" charset="0"/>
              <a:buChar char="•"/>
            </a:pPr>
            <a:r>
              <a:rPr lang="en-US" b="0" i="0" dirty="0">
                <a:solidFill>
                  <a:srgbClr val="0A0A0A"/>
                </a:solidFill>
                <a:effectLst/>
                <a:latin typeface="HCo Gotham SSm"/>
              </a:rPr>
              <a:t>A password shouldn’t include any of the user’s personal information like their address or phone number. It’s also best not to include any information that can be accessed on social media like kids’ or pets’ names.</a:t>
            </a:r>
          </a:p>
          <a:p>
            <a:pPr algn="l">
              <a:buFont typeface="Arial" panose="020B0604020202020204" pitchFamily="34" charset="0"/>
              <a:buChar char="•"/>
            </a:pPr>
            <a:r>
              <a:rPr lang="en-US" b="0" i="0" dirty="0">
                <a:solidFill>
                  <a:srgbClr val="0A0A0A"/>
                </a:solidFill>
                <a:effectLst/>
                <a:latin typeface="HCo Gotham SSm"/>
              </a:rPr>
              <a:t>A password shouldn’t contain any consecutive letters or numbers.</a:t>
            </a:r>
          </a:p>
          <a:p>
            <a:pPr algn="l">
              <a:buFont typeface="Arial" panose="020B0604020202020204" pitchFamily="34" charset="0"/>
              <a:buChar char="•"/>
            </a:pPr>
            <a:r>
              <a:rPr lang="en-US" b="0" i="0" dirty="0">
                <a:solidFill>
                  <a:srgbClr val="0A0A0A"/>
                </a:solidFill>
                <a:effectLst/>
                <a:latin typeface="HCo Gotham SSm"/>
              </a:rPr>
              <a:t>A password shouldn’t be the word “password” or the same letter or number repeated.</a:t>
            </a:r>
          </a:p>
          <a:p>
            <a:pPr algn="l">
              <a:buFont typeface="Arial" panose="020B0604020202020204" pitchFamily="34" charset="0"/>
              <a:buChar char="•"/>
            </a:pPr>
            <a:r>
              <a:rPr lang="en-US" b="0" i="0" dirty="0">
                <a:solidFill>
                  <a:srgbClr val="0A0A0A"/>
                </a:solidFill>
                <a:effectLst/>
                <a:latin typeface="HCo Gotham SSm"/>
              </a:rPr>
              <a:t>https://www.security.org/how-secure-is-my-password/</a:t>
            </a:r>
          </a:p>
          <a:p>
            <a:pPr algn="l">
              <a:buFont typeface="Arial" panose="020B0604020202020204" pitchFamily="34" charset="0"/>
              <a:buChar char="•"/>
            </a:pPr>
            <a:r>
              <a:rPr lang="en-US" b="0" i="0" dirty="0">
                <a:solidFill>
                  <a:srgbClr val="0A0A0A"/>
                </a:solidFill>
                <a:effectLst/>
                <a:latin typeface="HCo Gotham SSm"/>
              </a:rPr>
              <a:t>https://securityboulevard.com/2021/03/nist-password-guidelines-2021-challenging-traditional-password-management/</a:t>
            </a:r>
          </a:p>
          <a:p>
            <a:pPr algn="l">
              <a:buFont typeface="Arial" panose="020B0604020202020204" pitchFamily="34" charset="0"/>
              <a:buChar char="•"/>
            </a:pPr>
            <a:endParaRPr lang="en-US" b="0" i="0" dirty="0">
              <a:solidFill>
                <a:srgbClr val="0A0A0A"/>
              </a:solidFill>
              <a:effectLst/>
              <a:latin typeface="HCo Gotham SSm"/>
            </a:endParaRPr>
          </a:p>
          <a:p>
            <a:endParaRPr lang="en-US" dirty="0"/>
          </a:p>
          <a:p>
            <a:endParaRPr lang="en-US" dirty="0"/>
          </a:p>
        </p:txBody>
      </p:sp>
      <p:sp>
        <p:nvSpPr>
          <p:cNvPr id="4" name="Slide Number Placeholder 3"/>
          <p:cNvSpPr>
            <a:spLocks noGrp="1"/>
          </p:cNvSpPr>
          <p:nvPr>
            <p:ph type="sldNum" sz="quarter" idx="5"/>
          </p:nvPr>
        </p:nvSpPr>
        <p:spPr/>
        <p:txBody>
          <a:bodyPr/>
          <a:lstStyle/>
          <a:p>
            <a:fld id="{D85DA5ED-974A-4F38-AE71-718C057F1607}" type="slidenum">
              <a:rPr lang="en-US" smtClean="0"/>
              <a:pPr/>
              <a:t>14</a:t>
            </a:fld>
            <a:endParaRPr lang="en-US" dirty="0"/>
          </a:p>
        </p:txBody>
      </p:sp>
    </p:spTree>
    <p:extLst>
      <p:ext uri="{BB962C8B-B14F-4D97-AF65-F5344CB8AC3E}">
        <p14:creationId xmlns:p14="http://schemas.microsoft.com/office/powerpoint/2010/main" val="2969273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https://www.fbi.gov/scams-and-safety/common-scams-and-crimes/business-email-compromise#How-BEC%20Works</a:t>
            </a:r>
            <a:r>
              <a:rPr lang="en-US" baseline="0" dirty="0"/>
              <a:t>.</a:t>
            </a:r>
            <a:endParaRPr lang="en-US" dirty="0"/>
          </a:p>
          <a:p>
            <a:pPr algn="l" fontAlgn="base">
              <a:buFont typeface="Arial" panose="020B0604020202020204" pitchFamily="34" charset="0"/>
              <a:buChar char="•"/>
            </a:pPr>
            <a:r>
              <a:rPr lang="en-US" b="0" i="0" dirty="0">
                <a:solidFill>
                  <a:srgbClr val="181717"/>
                </a:solidFill>
                <a:effectLst/>
                <a:latin typeface="Roboto" panose="02000000000000000000" pitchFamily="2" charset="0"/>
              </a:rPr>
              <a:t>Data breach by industry: healthcare has the highest cost.</a:t>
            </a:r>
          </a:p>
          <a:p>
            <a:pPr algn="l" fontAlgn="base">
              <a:buFont typeface="Arial" panose="020B0604020202020204" pitchFamily="34" charset="0"/>
              <a:buChar char="•"/>
            </a:pPr>
            <a:r>
              <a:rPr lang="en-US" b="0" i="0" dirty="0">
                <a:solidFill>
                  <a:srgbClr val="181717"/>
                </a:solidFill>
                <a:effectLst/>
                <a:latin typeface="Roboto" panose="02000000000000000000" pitchFamily="2" charset="0"/>
              </a:rPr>
              <a:t>53% of malicious breaches had financial reasons.</a:t>
            </a:r>
          </a:p>
          <a:p>
            <a:pPr algn="l" fontAlgn="base">
              <a:buFont typeface="Arial" panose="020B0604020202020204" pitchFamily="34" charset="0"/>
              <a:buChar char="•"/>
            </a:pPr>
            <a:r>
              <a:rPr lang="en-US" b="0" i="0" dirty="0">
                <a:solidFill>
                  <a:srgbClr val="181717"/>
                </a:solidFill>
                <a:effectLst/>
                <a:latin typeface="Roboto" panose="02000000000000000000" pitchFamily="2" charset="0"/>
              </a:rPr>
              <a:t>5% of malicious breaches involved </a:t>
            </a:r>
            <a:r>
              <a:rPr lang="en-US" b="1" i="0" u="none" strike="noStrike" dirty="0">
                <a:solidFill>
                  <a:srgbClr val="3BA6E3"/>
                </a:solidFill>
                <a:effectLst/>
                <a:latin typeface="Roboto" panose="02000000000000000000" pitchFamily="2" charset="0"/>
                <a:hlinkClick r:id="rId3"/>
              </a:rPr>
              <a:t>BEC</a:t>
            </a:r>
            <a:r>
              <a:rPr lang="en-US" b="0" i="0" dirty="0">
                <a:solidFill>
                  <a:srgbClr val="181717"/>
                </a:solidFill>
                <a:effectLst/>
                <a:latin typeface="Roboto" panose="02000000000000000000" pitchFamily="2" charset="0"/>
              </a:rPr>
              <a:t>.</a:t>
            </a:r>
          </a:p>
          <a:p>
            <a:pPr algn="l" fontAlgn="base">
              <a:buFont typeface="Arial" panose="020B0604020202020204" pitchFamily="34" charset="0"/>
              <a:buChar char="•"/>
            </a:pPr>
            <a:r>
              <a:rPr lang="en-US" b="0" i="0" dirty="0">
                <a:solidFill>
                  <a:srgbClr val="181717"/>
                </a:solidFill>
                <a:effectLst/>
                <a:latin typeface="Roboto" panose="02000000000000000000" pitchFamily="2" charset="0"/>
              </a:rPr>
              <a:t>14% of malicious breaches involved phishing.</a:t>
            </a:r>
          </a:p>
          <a:p>
            <a:pPr algn="l" fontAlgn="base">
              <a:buFont typeface="Arial" panose="020B0604020202020204" pitchFamily="34" charset="0"/>
              <a:buChar char="•"/>
            </a:pPr>
            <a:r>
              <a:rPr lang="en-US" b="0" i="0" dirty="0">
                <a:solidFill>
                  <a:srgbClr val="181717"/>
                </a:solidFill>
                <a:effectLst/>
                <a:latin typeface="Roboto" panose="02000000000000000000" pitchFamily="2" charset="0"/>
              </a:rPr>
              <a:t>3% of malicious breaches involved </a:t>
            </a:r>
            <a:r>
              <a:rPr lang="en-US" b="1" i="0" u="none" strike="noStrike" dirty="0">
                <a:solidFill>
                  <a:srgbClr val="3BA6E3"/>
                </a:solidFill>
                <a:effectLst/>
                <a:latin typeface="Roboto" panose="02000000000000000000" pitchFamily="2" charset="0"/>
                <a:hlinkClick r:id="rId4"/>
              </a:rPr>
              <a:t>social engineering</a:t>
            </a:r>
            <a:r>
              <a:rPr lang="en-US" b="0" i="0" dirty="0">
                <a:solidFill>
                  <a:srgbClr val="181717"/>
                </a:solidFill>
                <a:effectLst/>
                <a:latin typeface="Roboto" panose="02000000000000000000" pitchFamily="2" charset="0"/>
              </a:rPr>
              <a:t>.</a:t>
            </a:r>
          </a:p>
          <a:p>
            <a:pPr algn="l" fontAlgn="base">
              <a:buFont typeface="Arial" panose="020B0604020202020204" pitchFamily="34" charset="0"/>
              <a:buChar char="•"/>
            </a:pPr>
            <a:r>
              <a:rPr lang="en-US" b="0" i="0" dirty="0">
                <a:solidFill>
                  <a:srgbClr val="181717"/>
                </a:solidFill>
                <a:effectLst/>
                <a:latin typeface="Roboto" panose="02000000000000000000" pitchFamily="2" charset="0"/>
              </a:rPr>
              <a:t>USD 4.44 million was the average cost of a </a:t>
            </a:r>
            <a:r>
              <a:rPr lang="en-US" b="1" i="0" u="none" strike="noStrike" dirty="0">
                <a:solidFill>
                  <a:srgbClr val="3BA6E3"/>
                </a:solidFill>
                <a:effectLst/>
                <a:latin typeface="Roboto" panose="02000000000000000000" pitchFamily="2" charset="0"/>
                <a:hlinkClick r:id="rId5"/>
              </a:rPr>
              <a:t>ransomware</a:t>
            </a:r>
            <a:r>
              <a:rPr lang="en-US" b="0" i="0" dirty="0">
                <a:solidFill>
                  <a:srgbClr val="181717"/>
                </a:solidFill>
                <a:effectLst/>
                <a:latin typeface="Roboto" panose="02000000000000000000" pitchFamily="2" charset="0"/>
              </a:rPr>
              <a:t> breach.</a:t>
            </a:r>
          </a:p>
          <a:p>
            <a:pPr algn="l" fontAlgn="base">
              <a:buFont typeface="Arial" panose="020B0604020202020204" pitchFamily="34" charset="0"/>
              <a:buChar char="•"/>
            </a:pPr>
            <a:r>
              <a:rPr lang="en-US" b="0" i="0" dirty="0">
                <a:solidFill>
                  <a:srgbClr val="181717"/>
                </a:solidFill>
                <a:effectLst/>
                <a:latin typeface="Roboto" panose="02000000000000000000" pitchFamily="2" charset="0"/>
              </a:rPr>
              <a:t>Incident response (IR) was the highest cost saver for business</a:t>
            </a:r>
          </a:p>
          <a:p>
            <a:endParaRPr lang="en-US" dirty="0"/>
          </a:p>
        </p:txBody>
      </p:sp>
      <p:sp>
        <p:nvSpPr>
          <p:cNvPr id="4" name="Slide Number Placeholder 3"/>
          <p:cNvSpPr>
            <a:spLocks noGrp="1"/>
          </p:cNvSpPr>
          <p:nvPr>
            <p:ph type="sldNum" sz="quarter" idx="5"/>
          </p:nvPr>
        </p:nvSpPr>
        <p:spPr/>
        <p:txBody>
          <a:bodyPr/>
          <a:lstStyle/>
          <a:p>
            <a:fld id="{D85DA5ED-974A-4F38-AE71-718C057F1607}" type="slidenum">
              <a:rPr lang="en-US" smtClean="0"/>
              <a:pPr/>
              <a:t>15</a:t>
            </a:fld>
            <a:endParaRPr lang="en-US" dirty="0"/>
          </a:p>
        </p:txBody>
      </p:sp>
    </p:spTree>
    <p:extLst>
      <p:ext uri="{BB962C8B-B14F-4D97-AF65-F5344CB8AC3E}">
        <p14:creationId xmlns:p14="http://schemas.microsoft.com/office/powerpoint/2010/main" val="2282413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ophosSansLight"/>
              </a:rPr>
              <a:t>A ransomware attack goes through five stages from the time it installs on your computer to the appearance of the ransom warning on your screen. You can download our </a:t>
            </a:r>
            <a:r>
              <a:rPr lang="en-US" b="0" i="0" u="sng" dirty="0">
                <a:effectLst/>
                <a:latin typeface="SophosSansLight"/>
                <a:hlinkClick r:id="rId3" tooltip="Anatomy of a Crypto-Ransomware Attack (PDF)"/>
              </a:rPr>
              <a:t>step-by-step infographic</a:t>
            </a:r>
            <a:r>
              <a:rPr lang="en-US" b="0" i="0" dirty="0">
                <a:solidFill>
                  <a:srgbClr val="374151"/>
                </a:solidFill>
                <a:effectLst/>
                <a:latin typeface="SophosSansLight"/>
              </a:rPr>
              <a:t> to learn about the stages of an attack, and get tips on staying safe</a:t>
            </a:r>
            <a:r>
              <a:rPr lang="en-US" baseline="0" dirty="0"/>
              <a:t>.</a:t>
            </a:r>
          </a:p>
          <a:p>
            <a:endParaRPr lang="en-US" baseline="0" dirty="0"/>
          </a:p>
          <a:p>
            <a:r>
              <a:rPr lang="en-US" dirty="0"/>
              <a:t>Suspected Ransomware Payments Nearly Doubled This Year, Treasury Says</a:t>
            </a:r>
          </a:p>
          <a:p>
            <a:r>
              <a:rPr lang="en-US" dirty="0"/>
              <a:t>“Financial firms flagged nearly 600 million in suspected ransomware payments; Treasury investigators identified billions more”</a:t>
            </a:r>
          </a:p>
          <a:p>
            <a:r>
              <a:rPr lang="en-US" dirty="0"/>
              <a:t>Source: The Wall Street Journal October 2021</a:t>
            </a:r>
          </a:p>
          <a:p>
            <a:endParaRPr lang="en-US" dirty="0"/>
          </a:p>
          <a:p>
            <a:endParaRPr lang="en-US" dirty="0"/>
          </a:p>
        </p:txBody>
      </p:sp>
      <p:sp>
        <p:nvSpPr>
          <p:cNvPr id="4" name="Slide Number Placeholder 3"/>
          <p:cNvSpPr>
            <a:spLocks noGrp="1"/>
          </p:cNvSpPr>
          <p:nvPr>
            <p:ph type="sldNum" sz="quarter" idx="5"/>
          </p:nvPr>
        </p:nvSpPr>
        <p:spPr/>
        <p:txBody>
          <a:bodyPr/>
          <a:lstStyle/>
          <a:p>
            <a:fld id="{D85DA5ED-974A-4F38-AE71-718C057F1607}" type="slidenum">
              <a:rPr lang="en-US" smtClean="0"/>
              <a:pPr/>
              <a:t>16</a:t>
            </a:fld>
            <a:endParaRPr lang="en-US" dirty="0"/>
          </a:p>
        </p:txBody>
      </p:sp>
    </p:spTree>
    <p:extLst>
      <p:ext uri="{BB962C8B-B14F-4D97-AF65-F5344CB8AC3E}">
        <p14:creationId xmlns:p14="http://schemas.microsoft.com/office/powerpoint/2010/main" val="30204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ophosSansLight"/>
              </a:rPr>
              <a:t>https://www.google.com/maps/d/u/0/viewer?mid=1UE6Nko9iRG1tLci_AeqqsxzxGzs&amp;ll=39.01614085992453%2C-99.74006266586969&amp;z=5</a:t>
            </a:r>
            <a:endParaRPr lang="en-US" dirty="0"/>
          </a:p>
          <a:p>
            <a:r>
              <a:rPr lang="en-US" dirty="0"/>
              <a:t>https://www.pcmatic.com/ransomware</a:t>
            </a:r>
          </a:p>
          <a:p>
            <a:endParaRPr lang="en-US" dirty="0"/>
          </a:p>
        </p:txBody>
      </p:sp>
      <p:sp>
        <p:nvSpPr>
          <p:cNvPr id="4" name="Slide Number Placeholder 3"/>
          <p:cNvSpPr>
            <a:spLocks noGrp="1"/>
          </p:cNvSpPr>
          <p:nvPr>
            <p:ph type="sldNum" sz="quarter" idx="5"/>
          </p:nvPr>
        </p:nvSpPr>
        <p:spPr/>
        <p:txBody>
          <a:bodyPr/>
          <a:lstStyle/>
          <a:p>
            <a:fld id="{D85DA5ED-974A-4F38-AE71-718C057F1607}" type="slidenum">
              <a:rPr lang="en-US" smtClean="0"/>
              <a:pPr/>
              <a:t>17</a:t>
            </a:fld>
            <a:endParaRPr lang="en-US" dirty="0"/>
          </a:p>
        </p:txBody>
      </p:sp>
    </p:spTree>
    <p:extLst>
      <p:ext uri="{BB962C8B-B14F-4D97-AF65-F5344CB8AC3E}">
        <p14:creationId xmlns:p14="http://schemas.microsoft.com/office/powerpoint/2010/main" val="2568225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ophosSansLight"/>
              </a:rPr>
              <a:t>A ransomware attack goes through five stages from the time it installs on your computer to the appearance of the ransom warning on your screen. You can download our </a:t>
            </a:r>
            <a:r>
              <a:rPr lang="en-US" b="0" i="0" u="sng" dirty="0">
                <a:effectLst/>
                <a:latin typeface="SophosSansLight"/>
                <a:hlinkClick r:id="rId3" tooltip="Anatomy of a Crypto-Ransomware Attack (PDF)"/>
              </a:rPr>
              <a:t>step-by-step infographic</a:t>
            </a:r>
            <a:r>
              <a:rPr lang="en-US" b="0" i="0" dirty="0">
                <a:solidFill>
                  <a:srgbClr val="374151"/>
                </a:solidFill>
                <a:effectLst/>
                <a:latin typeface="SophosSansLight"/>
              </a:rPr>
              <a:t> to learn about the stages of an attack, and get tips on staying safe</a:t>
            </a:r>
            <a:r>
              <a:rPr lang="en-US" baseline="0" dirty="0"/>
              <a:t>.</a:t>
            </a:r>
          </a:p>
          <a:p>
            <a:endParaRPr lang="en-US" baseline="0" dirty="0"/>
          </a:p>
          <a:p>
            <a:r>
              <a:rPr lang="en-US" dirty="0"/>
              <a:t>Suspected Ransomware Payments Nearly Doubled This Year, Treasury Says</a:t>
            </a:r>
          </a:p>
          <a:p>
            <a:r>
              <a:rPr lang="en-US" dirty="0"/>
              <a:t>“Financial firms flagged nearly 600 million in suspected ransomware payments; Treasury investigators identified billions more”</a:t>
            </a:r>
          </a:p>
          <a:p>
            <a:r>
              <a:rPr lang="en-US" dirty="0"/>
              <a:t>Source: The Wall Street Journal October 2021</a:t>
            </a:r>
          </a:p>
          <a:p>
            <a:endParaRPr lang="en-US" dirty="0"/>
          </a:p>
          <a:p>
            <a:r>
              <a:rPr lang="en-US" dirty="0"/>
              <a:t>https://www.healthcareitnews.com/news/hospital-ransomware-attack-led-infants-death-lawsuit-alleges</a:t>
            </a:r>
          </a:p>
          <a:p>
            <a:endParaRPr lang="en-US" dirty="0"/>
          </a:p>
          <a:p>
            <a:endParaRPr lang="en-US" dirty="0"/>
          </a:p>
        </p:txBody>
      </p:sp>
      <p:sp>
        <p:nvSpPr>
          <p:cNvPr id="4" name="Slide Number Placeholder 3"/>
          <p:cNvSpPr>
            <a:spLocks noGrp="1"/>
          </p:cNvSpPr>
          <p:nvPr>
            <p:ph type="sldNum" sz="quarter" idx="5"/>
          </p:nvPr>
        </p:nvSpPr>
        <p:spPr/>
        <p:txBody>
          <a:bodyPr/>
          <a:lstStyle/>
          <a:p>
            <a:fld id="{D85DA5ED-974A-4F38-AE71-718C057F1607}" type="slidenum">
              <a:rPr lang="en-US" smtClean="0"/>
              <a:pPr/>
              <a:t>18</a:t>
            </a:fld>
            <a:endParaRPr lang="en-US" dirty="0"/>
          </a:p>
        </p:txBody>
      </p:sp>
    </p:spTree>
    <p:extLst>
      <p:ext uri="{BB962C8B-B14F-4D97-AF65-F5344CB8AC3E}">
        <p14:creationId xmlns:p14="http://schemas.microsoft.com/office/powerpoint/2010/main" val="3164413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ophosSansLight"/>
              </a:rPr>
              <a:t>A ransomware attack goes through five stages from the time it installs on your computer to the appearance of the ransom warning on your screen. You can download our </a:t>
            </a:r>
            <a:r>
              <a:rPr lang="en-US" b="0" i="0" u="sng" dirty="0">
                <a:effectLst/>
                <a:latin typeface="SophosSansLight"/>
                <a:hlinkClick r:id="rId3" tooltip="Anatomy of a Crypto-Ransomware Attack (PDF)"/>
              </a:rPr>
              <a:t>step-by-step infographic</a:t>
            </a:r>
            <a:r>
              <a:rPr lang="en-US" b="0" i="0" dirty="0">
                <a:solidFill>
                  <a:srgbClr val="374151"/>
                </a:solidFill>
                <a:effectLst/>
                <a:latin typeface="SophosSansLight"/>
              </a:rPr>
              <a:t> to learn about the stages of an attack, and get tips on staying safe</a:t>
            </a:r>
            <a:r>
              <a:rPr lang="en-US" baseline="0" dirty="0"/>
              <a:t>.</a:t>
            </a:r>
          </a:p>
          <a:p>
            <a:endParaRPr lang="en-US" baseline="0" dirty="0"/>
          </a:p>
          <a:p>
            <a:r>
              <a:rPr lang="en-US" dirty="0"/>
              <a:t>Suspected Ransomware Payments Nearly Doubled This Year, Treasury Says</a:t>
            </a:r>
          </a:p>
          <a:p>
            <a:r>
              <a:rPr lang="en-US" dirty="0"/>
              <a:t>“Financial firms flagged nearly 600 million in suspected ransomware payments; Treasury investigators identified billions more”</a:t>
            </a:r>
          </a:p>
          <a:p>
            <a:r>
              <a:rPr lang="en-US" dirty="0"/>
              <a:t>Source: The Wall Street Journal October 2021</a:t>
            </a:r>
          </a:p>
          <a:p>
            <a:endParaRPr lang="en-US" dirty="0"/>
          </a:p>
          <a:p>
            <a:endParaRPr lang="en-US" dirty="0"/>
          </a:p>
        </p:txBody>
      </p:sp>
      <p:sp>
        <p:nvSpPr>
          <p:cNvPr id="4" name="Slide Number Placeholder 3"/>
          <p:cNvSpPr>
            <a:spLocks noGrp="1"/>
          </p:cNvSpPr>
          <p:nvPr>
            <p:ph type="sldNum" sz="quarter" idx="5"/>
          </p:nvPr>
        </p:nvSpPr>
        <p:spPr/>
        <p:txBody>
          <a:bodyPr/>
          <a:lstStyle/>
          <a:p>
            <a:fld id="{D85DA5ED-974A-4F38-AE71-718C057F1607}" type="slidenum">
              <a:rPr lang="en-US" smtClean="0"/>
              <a:pPr/>
              <a:t>19</a:t>
            </a:fld>
            <a:endParaRPr lang="en-US" dirty="0"/>
          </a:p>
        </p:txBody>
      </p:sp>
    </p:spTree>
    <p:extLst>
      <p:ext uri="{BB962C8B-B14F-4D97-AF65-F5344CB8AC3E}">
        <p14:creationId xmlns:p14="http://schemas.microsoft.com/office/powerpoint/2010/main" val="2037590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ophosSansLight"/>
              </a:rPr>
              <a:t>A ransomware attack goes through five stages from the time it installs on your computer to the appearance of the ransom warning on your screen. You can download our </a:t>
            </a:r>
            <a:r>
              <a:rPr lang="en-US" b="0" i="0" u="sng" dirty="0">
                <a:effectLst/>
                <a:latin typeface="SophosSansLight"/>
                <a:hlinkClick r:id="rId3" tooltip="Anatomy of a Crypto-Ransomware Attack (PDF)"/>
              </a:rPr>
              <a:t>step-by-step infographic</a:t>
            </a:r>
            <a:r>
              <a:rPr lang="en-US" b="0" i="0" dirty="0">
                <a:solidFill>
                  <a:srgbClr val="374151"/>
                </a:solidFill>
                <a:effectLst/>
                <a:latin typeface="SophosSansLight"/>
              </a:rPr>
              <a:t> to learn about the stages of an attack, and get tips on staying safe</a:t>
            </a:r>
            <a:r>
              <a:rPr lang="en-US" baseline="0" dirty="0"/>
              <a:t>.</a:t>
            </a:r>
          </a:p>
          <a:p>
            <a:endParaRPr lang="en-US" baseline="0" dirty="0"/>
          </a:p>
          <a:p>
            <a:r>
              <a:rPr lang="en-US" dirty="0"/>
              <a:t>Suspected Ransomware Payments Nearly Doubled This Year, Treasury Says</a:t>
            </a:r>
          </a:p>
          <a:p>
            <a:r>
              <a:rPr lang="en-US" dirty="0"/>
              <a:t>“Financial firms flagged nearly 600 million in suspected ransomware payments; Treasury investigators identified billions more”</a:t>
            </a:r>
          </a:p>
          <a:p>
            <a:r>
              <a:rPr lang="en-US" dirty="0"/>
              <a:t>Source: The Wall Street Journal October 2021</a:t>
            </a:r>
          </a:p>
          <a:p>
            <a:endParaRPr lang="en-US" dirty="0"/>
          </a:p>
          <a:p>
            <a:endParaRPr lang="en-US" dirty="0"/>
          </a:p>
        </p:txBody>
      </p:sp>
      <p:sp>
        <p:nvSpPr>
          <p:cNvPr id="4" name="Slide Number Placeholder 3"/>
          <p:cNvSpPr>
            <a:spLocks noGrp="1"/>
          </p:cNvSpPr>
          <p:nvPr>
            <p:ph type="sldNum" sz="quarter" idx="5"/>
          </p:nvPr>
        </p:nvSpPr>
        <p:spPr/>
        <p:txBody>
          <a:bodyPr/>
          <a:lstStyle/>
          <a:p>
            <a:fld id="{D85DA5ED-974A-4F38-AE71-718C057F1607}" type="slidenum">
              <a:rPr lang="en-US" smtClean="0"/>
              <a:pPr/>
              <a:t>20</a:t>
            </a:fld>
            <a:endParaRPr lang="en-US" dirty="0"/>
          </a:p>
        </p:txBody>
      </p:sp>
    </p:spTree>
    <p:extLst>
      <p:ext uri="{BB962C8B-B14F-4D97-AF65-F5344CB8AC3E}">
        <p14:creationId xmlns:p14="http://schemas.microsoft.com/office/powerpoint/2010/main" val="1879315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232323"/>
                </a:solidFill>
                <a:effectLst/>
                <a:latin typeface="proxima nova"/>
              </a:rPr>
              <a:t>Third-party vendors typically have access to </a:t>
            </a:r>
            <a:r>
              <a:rPr lang="en-US" b="1" i="0" u="sng" dirty="0">
                <a:solidFill>
                  <a:srgbClr val="52989E"/>
                </a:solidFill>
                <a:effectLst/>
                <a:latin typeface="proxima nova"/>
                <a:hlinkClick r:id="rId3"/>
              </a:rPr>
              <a:t>sensitive data</a:t>
            </a:r>
            <a:r>
              <a:rPr lang="en-US" b="0" i="0" dirty="0">
                <a:solidFill>
                  <a:srgbClr val="232323"/>
                </a:solidFill>
                <a:effectLst/>
                <a:latin typeface="proxima nova"/>
              </a:rPr>
              <a:t> like company, customer, and employee information. A 2019 </a:t>
            </a:r>
            <a:r>
              <a:rPr lang="en-US" b="1" i="0" u="sng" dirty="0">
                <a:solidFill>
                  <a:srgbClr val="52989E"/>
                </a:solidFill>
                <a:effectLst/>
                <a:latin typeface="proxima nova"/>
                <a:hlinkClick r:id="rId4"/>
              </a:rPr>
              <a:t>eSentire</a:t>
            </a:r>
            <a:r>
              <a:rPr lang="en-US" b="0" i="0" dirty="0">
                <a:solidFill>
                  <a:srgbClr val="232323"/>
                </a:solidFill>
                <a:effectLst/>
                <a:latin typeface="proxima nova"/>
              </a:rPr>
              <a:t> survey found that nearly half of all organizations experienced a data breach caused by a third-party vendor. A vendor is any company or entity that provides goods and services to you or your company. This is a broader term that encompasses any and all vendors that your organization works with across departments. More specifically, a third-party vendor is anyone who is providing goods and services to your organization to maintain daily operations, and potentially also on behalf of your organization. Thus, third-party vendors are a narrower subset of vendors in general.</a:t>
            </a:r>
            <a:endParaRPr lang="en-US" sz="1200" b="0" i="0" dirty="0">
              <a:effectLst/>
              <a:latin typeface="museo-san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313131"/>
              </a:solidFill>
              <a:effectLst/>
              <a:latin typeface="PT Serif" panose="020B06040202020202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85DA5ED-974A-4F38-AE71-718C057F1607}" type="slidenum">
              <a:rPr lang="en-US" smtClean="0"/>
              <a:pPr/>
              <a:t>21</a:t>
            </a:fld>
            <a:endParaRPr lang="en-US" dirty="0"/>
          </a:p>
        </p:txBody>
      </p:sp>
    </p:spTree>
    <p:extLst>
      <p:ext uri="{BB962C8B-B14F-4D97-AF65-F5344CB8AC3E}">
        <p14:creationId xmlns:p14="http://schemas.microsoft.com/office/powerpoint/2010/main" val="814178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Raleway" pitchFamily="2" charset="0"/>
              </a:rPr>
              <a:t>Healthcare Data Breaches Cost $429 per Record</a:t>
            </a:r>
          </a:p>
          <a:p>
            <a:pPr algn="l" fontAlgn="base"/>
            <a:r>
              <a:rPr lang="en-US" b="0" i="0" dirty="0">
                <a:solidFill>
                  <a:srgbClr val="333333"/>
                </a:solidFill>
                <a:effectLst/>
                <a:latin typeface="Raleway" pitchFamily="2" charset="0"/>
              </a:rPr>
              <a:t>In healthcare, the average cost of a breach has increased to $429 per record from $408 last year – an increase of 5.15%. The financial sector has the second highest breach costs. Financial industry breaches cost an average of $210 per record – less than half the per record cost of a healthcare data breach.</a:t>
            </a:r>
          </a:p>
          <a:p>
            <a:endParaRPr lang="en-US" dirty="0"/>
          </a:p>
        </p:txBody>
      </p:sp>
      <p:sp>
        <p:nvSpPr>
          <p:cNvPr id="4" name="Slide Number Placeholder 3"/>
          <p:cNvSpPr>
            <a:spLocks noGrp="1"/>
          </p:cNvSpPr>
          <p:nvPr>
            <p:ph type="sldNum" sz="quarter" idx="5"/>
          </p:nvPr>
        </p:nvSpPr>
        <p:spPr/>
        <p:txBody>
          <a:bodyPr/>
          <a:lstStyle/>
          <a:p>
            <a:fld id="{D85DA5ED-974A-4F38-AE71-718C057F1607}" type="slidenum">
              <a:rPr lang="en-US" smtClean="0"/>
              <a:pPr/>
              <a:t>4</a:t>
            </a:fld>
            <a:endParaRPr lang="en-US" dirty="0"/>
          </a:p>
        </p:txBody>
      </p:sp>
    </p:spTree>
    <p:extLst>
      <p:ext uri="{BB962C8B-B14F-4D97-AF65-F5344CB8AC3E}">
        <p14:creationId xmlns:p14="http://schemas.microsoft.com/office/powerpoint/2010/main" val="2076297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a:effectLst/>
                <a:latin typeface="museo-sans"/>
              </a:rPr>
              <a:t>This included a Swedish grocery retailer co-op chain, which was forced to close more than 800 stores. Following the attack, REvil demanded a $70 million payment in bitcoin to decrypt all the systems.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a:effectLst/>
                <a:latin typeface="museo-sans"/>
              </a:rPr>
              <a:t>https://www.panorays.com/blog/the-5-most-notable-third-party-data-breaches-of-2021-so-far/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a:effectLst/>
              <a:latin typeface="museo-san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313131"/>
              </a:solidFill>
              <a:effectLst/>
              <a:latin typeface="PT Serif" panose="020B06040202020202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85DA5ED-974A-4F38-AE71-718C057F1607}" type="slidenum">
              <a:rPr lang="en-US" smtClean="0"/>
              <a:pPr/>
              <a:t>22</a:t>
            </a:fld>
            <a:endParaRPr lang="en-US" dirty="0"/>
          </a:p>
        </p:txBody>
      </p:sp>
    </p:spTree>
    <p:extLst>
      <p:ext uri="{BB962C8B-B14F-4D97-AF65-F5344CB8AC3E}">
        <p14:creationId xmlns:p14="http://schemas.microsoft.com/office/powerpoint/2010/main" val="2589042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dirty="0">
                <a:effectLst/>
                <a:latin typeface="Arial" panose="020B0604020202020204" pitchFamily="34" charset="0"/>
              </a:rPr>
              <a:t>Why is Third Party Risk Management essential in healthcare</a:t>
            </a:r>
          </a:p>
          <a:p>
            <a:pPr algn="l">
              <a:buFont typeface="Arial" panose="020B0604020202020204" pitchFamily="34" charset="0"/>
              <a:buNone/>
            </a:pPr>
            <a:r>
              <a:rPr lang="en-US" b="0" i="0" dirty="0">
                <a:solidFill>
                  <a:srgbClr val="313131"/>
                </a:solidFill>
                <a:effectLst/>
                <a:latin typeface="PT Serif" panose="020B0604020202020204" pitchFamily="18" charset="0"/>
              </a:rPr>
              <a:t>https://blog.rsisecurity.com/basics-of-third-party-risk-management-in-healthcare/</a:t>
            </a:r>
          </a:p>
          <a:p>
            <a:pPr algn="l">
              <a:buFont typeface="Arial" panose="020B0604020202020204" pitchFamily="34" charset="0"/>
              <a:buChar char="•"/>
            </a:pPr>
            <a:r>
              <a:rPr lang="en-US" b="0" i="0" dirty="0">
                <a:solidFill>
                  <a:srgbClr val="313131"/>
                </a:solidFill>
                <a:effectLst/>
                <a:latin typeface="PT Serif" panose="020B0604020202020204" pitchFamily="18" charset="0"/>
              </a:rPr>
              <a:t>Clients </a:t>
            </a:r>
          </a:p>
          <a:p>
            <a:pPr algn="l">
              <a:buFont typeface="Arial" panose="020B0604020202020204" pitchFamily="34" charset="0"/>
              <a:buChar char="•"/>
            </a:pPr>
            <a:r>
              <a:rPr lang="en-US" b="0" i="0" dirty="0">
                <a:solidFill>
                  <a:srgbClr val="313131"/>
                </a:solidFill>
                <a:effectLst/>
                <a:latin typeface="PT Serif" panose="020B0604020202020204" pitchFamily="18" charset="0"/>
              </a:rPr>
              <a:t>Vendors</a:t>
            </a:r>
          </a:p>
          <a:p>
            <a:pPr algn="l">
              <a:buFont typeface="Arial" panose="020B0604020202020204" pitchFamily="34" charset="0"/>
              <a:buChar char="•"/>
            </a:pPr>
            <a:r>
              <a:rPr lang="en-US" b="0" i="0" dirty="0">
                <a:solidFill>
                  <a:srgbClr val="313131"/>
                </a:solidFill>
                <a:effectLst/>
                <a:latin typeface="PT Serif" panose="020B0604020202020204" pitchFamily="18" charset="0"/>
              </a:rPr>
              <a:t>Partners</a:t>
            </a:r>
          </a:p>
          <a:p>
            <a:pPr algn="l">
              <a:buFont typeface="Arial" panose="020B0604020202020204" pitchFamily="34" charset="0"/>
              <a:buChar char="•"/>
            </a:pPr>
            <a:r>
              <a:rPr lang="en-US" b="0" i="0" dirty="0">
                <a:solidFill>
                  <a:srgbClr val="313131"/>
                </a:solidFill>
                <a:effectLst/>
                <a:latin typeface="PT Serif" panose="020B0604020202020204" pitchFamily="18" charset="0"/>
              </a:rPr>
              <a:t>Suppliers</a:t>
            </a:r>
          </a:p>
          <a:p>
            <a:pPr algn="l">
              <a:buFont typeface="Arial" panose="020B0604020202020204" pitchFamily="34" charset="0"/>
              <a:buChar char="•"/>
            </a:pPr>
            <a:r>
              <a:rPr lang="en-US" b="0" i="0" dirty="0">
                <a:solidFill>
                  <a:srgbClr val="313131"/>
                </a:solidFill>
                <a:effectLst/>
                <a:latin typeface="PT Serif" panose="020B0604020202020204" pitchFamily="18" charset="0"/>
              </a:rPr>
              <a:t>Contractors</a:t>
            </a:r>
          </a:p>
          <a:p>
            <a:endParaRPr lang="en-US" dirty="0"/>
          </a:p>
          <a:p>
            <a:endParaRPr lang="en-US" dirty="0"/>
          </a:p>
        </p:txBody>
      </p:sp>
      <p:sp>
        <p:nvSpPr>
          <p:cNvPr id="4" name="Slide Number Placeholder 3"/>
          <p:cNvSpPr>
            <a:spLocks noGrp="1"/>
          </p:cNvSpPr>
          <p:nvPr>
            <p:ph type="sldNum" sz="quarter" idx="5"/>
          </p:nvPr>
        </p:nvSpPr>
        <p:spPr/>
        <p:txBody>
          <a:bodyPr/>
          <a:lstStyle/>
          <a:p>
            <a:fld id="{D85DA5ED-974A-4F38-AE71-718C057F1607}" type="slidenum">
              <a:rPr lang="en-US" smtClean="0"/>
              <a:pPr/>
              <a:t>23</a:t>
            </a:fld>
            <a:endParaRPr lang="en-US" dirty="0"/>
          </a:p>
        </p:txBody>
      </p:sp>
    </p:spTree>
    <p:extLst>
      <p:ext uri="{BB962C8B-B14F-4D97-AF65-F5344CB8AC3E}">
        <p14:creationId xmlns:p14="http://schemas.microsoft.com/office/powerpoint/2010/main" val="3415926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85DA5ED-974A-4F38-AE71-718C057F1607}" type="slidenum">
              <a:rPr lang="en-US" smtClean="0"/>
              <a:pPr/>
              <a:t>24</a:t>
            </a:fld>
            <a:endParaRPr lang="en-US" dirty="0"/>
          </a:p>
        </p:txBody>
      </p:sp>
    </p:spTree>
    <p:extLst>
      <p:ext uri="{BB962C8B-B14F-4D97-AF65-F5344CB8AC3E}">
        <p14:creationId xmlns:p14="http://schemas.microsoft.com/office/powerpoint/2010/main" val="296988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10% - 90% Rule</a:t>
            </a:r>
          </a:p>
          <a:p>
            <a:endParaRPr lang="en-US" dirty="0"/>
          </a:p>
          <a:p>
            <a:r>
              <a:rPr lang="en-US" dirty="0"/>
              <a:t>All</a:t>
            </a:r>
            <a:r>
              <a:rPr lang="en-US" baseline="0" dirty="0"/>
              <a:t> the technologies – Firewalls, routers, encryption, anti-virus software, patching software, DMZ</a:t>
            </a:r>
          </a:p>
          <a:p>
            <a:endParaRPr lang="en-US" baseline="0" dirty="0"/>
          </a:p>
          <a:p>
            <a:r>
              <a:rPr lang="en-US" baseline="0" dirty="0"/>
              <a:t>Can be surpassed by a person not following good security practices.</a:t>
            </a:r>
            <a:endParaRPr lang="en-US" dirty="0"/>
          </a:p>
        </p:txBody>
      </p:sp>
      <p:sp>
        <p:nvSpPr>
          <p:cNvPr id="4" name="Slide Number Placeholder 3"/>
          <p:cNvSpPr>
            <a:spLocks noGrp="1"/>
          </p:cNvSpPr>
          <p:nvPr>
            <p:ph type="sldNum" sz="quarter" idx="10"/>
          </p:nvPr>
        </p:nvSpPr>
        <p:spPr/>
        <p:txBody>
          <a:bodyPr/>
          <a:lstStyle/>
          <a:p>
            <a:fld id="{E64CA8E0-CF21-4146-808E-7B78800CCFCF}" type="slidenum">
              <a:rPr lang="en-US" smtClean="0"/>
              <a:t>5</a:t>
            </a:fld>
            <a:endParaRPr lang="en-US" dirty="0"/>
          </a:p>
        </p:txBody>
      </p:sp>
    </p:spTree>
    <p:extLst>
      <p:ext uri="{BB962C8B-B14F-4D97-AF65-F5344CB8AC3E}">
        <p14:creationId xmlns:p14="http://schemas.microsoft.com/office/powerpoint/2010/main" val="143291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you can put security on a door but</a:t>
            </a:r>
            <a:r>
              <a:rPr lang="en-US" baseline="0" dirty="0"/>
              <a:t> it can be easily by-passed by people not using or bypassing the security that is in place.</a:t>
            </a:r>
            <a:endParaRPr lang="en-US" dirty="0"/>
          </a:p>
          <a:p>
            <a:endParaRPr lang="en-US" dirty="0"/>
          </a:p>
        </p:txBody>
      </p:sp>
      <p:sp>
        <p:nvSpPr>
          <p:cNvPr id="4" name="Slide Number Placeholder 3"/>
          <p:cNvSpPr>
            <a:spLocks noGrp="1"/>
          </p:cNvSpPr>
          <p:nvPr>
            <p:ph type="sldNum" sz="quarter" idx="5"/>
          </p:nvPr>
        </p:nvSpPr>
        <p:spPr/>
        <p:txBody>
          <a:bodyPr/>
          <a:lstStyle/>
          <a:p>
            <a:fld id="{D85DA5ED-974A-4F38-AE71-718C057F1607}" type="slidenum">
              <a:rPr lang="en-US" smtClean="0"/>
              <a:pPr/>
              <a:t>6</a:t>
            </a:fld>
            <a:endParaRPr lang="en-US" dirty="0"/>
          </a:p>
        </p:txBody>
      </p:sp>
    </p:spTree>
    <p:extLst>
      <p:ext uri="{BB962C8B-B14F-4D97-AF65-F5344CB8AC3E}">
        <p14:creationId xmlns:p14="http://schemas.microsoft.com/office/powerpoint/2010/main" val="3480438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you can put security on a door but</a:t>
            </a:r>
            <a:r>
              <a:rPr lang="en-US" baseline="0" dirty="0"/>
              <a:t> it can be easily by-passed by people not using or bypassing the security that is in place.</a:t>
            </a:r>
            <a:endParaRPr lang="en-US" dirty="0"/>
          </a:p>
          <a:p>
            <a:endParaRPr lang="en-US" dirty="0"/>
          </a:p>
        </p:txBody>
      </p:sp>
      <p:sp>
        <p:nvSpPr>
          <p:cNvPr id="4" name="Slide Number Placeholder 3"/>
          <p:cNvSpPr>
            <a:spLocks noGrp="1"/>
          </p:cNvSpPr>
          <p:nvPr>
            <p:ph type="sldNum" sz="quarter" idx="5"/>
          </p:nvPr>
        </p:nvSpPr>
        <p:spPr/>
        <p:txBody>
          <a:bodyPr/>
          <a:lstStyle/>
          <a:p>
            <a:fld id="{D85DA5ED-974A-4F38-AE71-718C057F1607}" type="slidenum">
              <a:rPr lang="en-US" smtClean="0"/>
              <a:pPr/>
              <a:t>7</a:t>
            </a:fld>
            <a:endParaRPr lang="en-US" dirty="0"/>
          </a:p>
        </p:txBody>
      </p:sp>
    </p:spTree>
    <p:extLst>
      <p:ext uri="{BB962C8B-B14F-4D97-AF65-F5344CB8AC3E}">
        <p14:creationId xmlns:p14="http://schemas.microsoft.com/office/powerpoint/2010/main" val="2922949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security threats but our focus will be on these three today which are of primary concern within Healthcare and other industries</a:t>
            </a:r>
          </a:p>
          <a:p>
            <a:endParaRPr lang="en-US" dirty="0"/>
          </a:p>
        </p:txBody>
      </p:sp>
      <p:sp>
        <p:nvSpPr>
          <p:cNvPr id="4" name="Slide Number Placeholder 3"/>
          <p:cNvSpPr>
            <a:spLocks noGrp="1"/>
          </p:cNvSpPr>
          <p:nvPr>
            <p:ph type="sldNum" sz="quarter" idx="5"/>
          </p:nvPr>
        </p:nvSpPr>
        <p:spPr/>
        <p:txBody>
          <a:bodyPr/>
          <a:lstStyle/>
          <a:p>
            <a:fld id="{D85DA5ED-974A-4F38-AE71-718C057F1607}" type="slidenum">
              <a:rPr lang="en-US" smtClean="0"/>
              <a:pPr/>
              <a:t>8</a:t>
            </a:fld>
            <a:endParaRPr lang="en-US" dirty="0"/>
          </a:p>
        </p:txBody>
      </p:sp>
    </p:spTree>
    <p:extLst>
      <p:ext uri="{BB962C8B-B14F-4D97-AF65-F5344CB8AC3E}">
        <p14:creationId xmlns:p14="http://schemas.microsoft.com/office/powerpoint/2010/main" val="183374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5DA5ED-974A-4F38-AE71-718C057F1607}" type="slidenum">
              <a:rPr lang="en-US" smtClean="0"/>
              <a:pPr/>
              <a:t>9</a:t>
            </a:fld>
            <a:endParaRPr lang="en-US" dirty="0"/>
          </a:p>
        </p:txBody>
      </p:sp>
    </p:spTree>
    <p:extLst>
      <p:ext uri="{BB962C8B-B14F-4D97-AF65-F5344CB8AC3E}">
        <p14:creationId xmlns:p14="http://schemas.microsoft.com/office/powerpoint/2010/main" val="4276023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5DA5ED-974A-4F38-AE71-718C057F1607}" type="slidenum">
              <a:rPr lang="en-US" smtClean="0"/>
              <a:pPr/>
              <a:t>10</a:t>
            </a:fld>
            <a:endParaRPr lang="en-US" dirty="0"/>
          </a:p>
        </p:txBody>
      </p:sp>
    </p:spTree>
    <p:extLst>
      <p:ext uri="{BB962C8B-B14F-4D97-AF65-F5344CB8AC3E}">
        <p14:creationId xmlns:p14="http://schemas.microsoft.com/office/powerpoint/2010/main" val="2622415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https://www.fbi.gov/scams-and-safety/common-scams-and-crimes/business-email-compromise#How-BEC%20Works</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D85DA5ED-974A-4F38-AE71-718C057F1607}" type="slidenum">
              <a:rPr lang="en-US" smtClean="0"/>
              <a:pPr/>
              <a:t>11</a:t>
            </a:fld>
            <a:endParaRPr lang="en-US" dirty="0"/>
          </a:p>
        </p:txBody>
      </p:sp>
    </p:spTree>
    <p:extLst>
      <p:ext uri="{BB962C8B-B14F-4D97-AF65-F5344CB8AC3E}">
        <p14:creationId xmlns:p14="http://schemas.microsoft.com/office/powerpoint/2010/main" val="477483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fixed image">
    <p:bg>
      <p:bgPr>
        <a:gradFill flip="none" rotWithShape="1">
          <a:gsLst>
            <a:gs pos="100000">
              <a:schemeClr val="bg2"/>
            </a:gs>
            <a:gs pos="0">
              <a:srgbClr val="C81E82"/>
            </a:gs>
          </a:gsLst>
          <a:lin ang="8100000" scaled="1"/>
          <a:tileRect/>
        </a:gradFill>
        <a:effectLst/>
      </p:bgPr>
    </p:bg>
    <p:spTree>
      <p:nvGrpSpPr>
        <p:cNvPr id="1" name=""/>
        <p:cNvGrpSpPr/>
        <p:nvPr/>
      </p:nvGrpSpPr>
      <p:grpSpPr>
        <a:xfrm>
          <a:off x="0" y="0"/>
          <a:ext cx="0" cy="0"/>
          <a:chOff x="0" y="0"/>
          <a:chExt cx="0" cy="0"/>
        </a:xfrm>
      </p:grpSpPr>
      <p:pic>
        <p:nvPicPr>
          <p:cNvPr id="9" name="Picture 8" descr="A picture containing person, tree, outdoor, young&#10;&#10;Description automatically generated">
            <a:extLst>
              <a:ext uri="{FF2B5EF4-FFF2-40B4-BE49-F238E27FC236}">
                <a16:creationId xmlns:a16="http://schemas.microsoft.com/office/drawing/2014/main" id="{BB0AF0FB-7D7D-496A-8167-1B5A524CE0E3}"/>
              </a:ext>
            </a:extLst>
          </p:cNvPr>
          <p:cNvPicPr>
            <a:picLocks noChangeAspect="1"/>
          </p:cNvPicPr>
          <p:nvPr userDrawn="1"/>
        </p:nvPicPr>
        <p:blipFill rotWithShape="1">
          <a:blip r:embed="rId2">
            <a:extLst>
              <a:ext uri="{28A0092B-C50C-407E-A947-70E740481C1C}">
                <a14:useLocalDpi xmlns:a14="http://schemas.microsoft.com/office/drawing/2010/main"/>
              </a:ext>
            </a:extLst>
          </a:blip>
          <a:stretch/>
        </p:blipFill>
        <p:spPr>
          <a:xfrm>
            <a:off x="0" y="227947"/>
            <a:ext cx="12193200" cy="6630053"/>
          </a:xfrm>
          <a:prstGeom prst="rect">
            <a:avLst/>
          </a:prstGeom>
        </p:spPr>
      </p:pic>
      <p:sp>
        <p:nvSpPr>
          <p:cNvPr id="8" name="Title 4">
            <a:extLst>
              <a:ext uri="{FF2B5EF4-FFF2-40B4-BE49-F238E27FC236}">
                <a16:creationId xmlns:a16="http://schemas.microsoft.com/office/drawing/2014/main" id="{80B0ABE3-E657-4356-AF7A-982F7AA04C16}"/>
              </a:ext>
            </a:extLst>
          </p:cNvPr>
          <p:cNvSpPr>
            <a:spLocks noGrp="1"/>
          </p:cNvSpPr>
          <p:nvPr>
            <p:ph type="title"/>
          </p:nvPr>
        </p:nvSpPr>
        <p:spPr>
          <a:xfrm>
            <a:off x="385200" y="1177451"/>
            <a:ext cx="8075628" cy="1978335"/>
          </a:xfrm>
        </p:spPr>
        <p:txBody>
          <a:bodyPr anchor="t" anchorCtr="0"/>
          <a:lstStyle>
            <a:lvl1pPr>
              <a:lnSpc>
                <a:spcPct val="100000"/>
              </a:lnSpc>
              <a:defRPr sz="5200" b="0">
                <a:solidFill>
                  <a:schemeClr val="tx1"/>
                </a:solidFill>
              </a:defRPr>
            </a:lvl1pPr>
          </a:lstStyle>
          <a:p>
            <a:r>
              <a:rPr lang="en-GB" dirty="0"/>
              <a:t>Click to edit Master title style</a:t>
            </a:r>
            <a:endParaRPr lang="en-US" dirty="0"/>
          </a:p>
        </p:txBody>
      </p:sp>
      <p:sp>
        <p:nvSpPr>
          <p:cNvPr id="11" name="Subtitle 2">
            <a:extLst>
              <a:ext uri="{FF2B5EF4-FFF2-40B4-BE49-F238E27FC236}">
                <a16:creationId xmlns:a16="http://schemas.microsoft.com/office/drawing/2014/main" id="{7B9160A9-8E40-43A2-86C8-A3E5804EE646}"/>
              </a:ext>
            </a:extLst>
          </p:cNvPr>
          <p:cNvSpPr>
            <a:spLocks noGrp="1"/>
          </p:cNvSpPr>
          <p:nvPr>
            <p:ph type="subTitle" idx="1" hasCustomPrompt="1"/>
          </p:nvPr>
        </p:nvSpPr>
        <p:spPr>
          <a:xfrm>
            <a:off x="385200" y="3202412"/>
            <a:ext cx="7119186" cy="1074476"/>
          </a:xfrm>
        </p:spPr>
        <p:txBody>
          <a:bodyPr/>
          <a:lstStyle>
            <a:lvl1pPr marL="0" indent="0" algn="l">
              <a:lnSpc>
                <a:spcPct val="100000"/>
              </a:lnSpc>
              <a:spcBef>
                <a:spcPts val="0"/>
              </a:spcBef>
              <a:buNone/>
              <a:defRPr sz="2100" b="1"/>
            </a:lvl1pPr>
            <a:lvl2pPr marL="0" indent="0" algn="l">
              <a:lnSpc>
                <a:spcPct val="100000"/>
              </a:lnSpc>
              <a:spcBef>
                <a:spcPts val="0"/>
              </a:spcBef>
              <a:buNone/>
              <a:defRPr sz="21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heading in Arial Bold</a:t>
            </a:r>
          </a:p>
          <a:p>
            <a:pPr lvl="1"/>
            <a:r>
              <a:rPr lang="en-GB" dirty="0"/>
              <a:t>Date and version no.</a:t>
            </a:r>
          </a:p>
        </p:txBody>
      </p:sp>
      <p:pic>
        <p:nvPicPr>
          <p:cNvPr id="12" name="Graphic 11">
            <a:extLst>
              <a:ext uri="{FF2B5EF4-FFF2-40B4-BE49-F238E27FC236}">
                <a16:creationId xmlns:a16="http://schemas.microsoft.com/office/drawing/2014/main" id="{407764CF-8C90-4FFE-AD4E-195173471BD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151512" y="6214836"/>
            <a:ext cx="1717200" cy="365352"/>
          </a:xfrm>
          <a:prstGeom prst="rect">
            <a:avLst/>
          </a:prstGeom>
        </p:spPr>
      </p:pic>
      <p:sp>
        <p:nvSpPr>
          <p:cNvPr id="10" name="Rectangle 9">
            <a:extLst>
              <a:ext uri="{FF2B5EF4-FFF2-40B4-BE49-F238E27FC236}">
                <a16:creationId xmlns:a16="http://schemas.microsoft.com/office/drawing/2014/main" id="{89C1D2EC-7033-4F9F-A4B3-00A8B9F25ED0}"/>
              </a:ext>
            </a:extLst>
          </p:cNvPr>
          <p:cNvSpPr/>
          <p:nvPr userDrawn="1"/>
        </p:nvSpPr>
        <p:spPr>
          <a:xfrm>
            <a:off x="0" y="0"/>
            <a:ext cx="12192000" cy="360000"/>
          </a:xfrm>
          <a:prstGeom prst="rect">
            <a:avLst/>
          </a:prstGeom>
          <a:gradFill flip="none" rotWithShape="1">
            <a:gsLst>
              <a:gs pos="100000">
                <a:schemeClr val="bg2"/>
              </a:gs>
              <a:gs pos="0">
                <a:srgbClr val="C81E8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08101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x 3">
    <p:spTree>
      <p:nvGrpSpPr>
        <p:cNvPr id="1" name=""/>
        <p:cNvGrpSpPr/>
        <p:nvPr/>
      </p:nvGrpSpPr>
      <p:grpSpPr>
        <a:xfrm>
          <a:off x="0" y="0"/>
          <a:ext cx="0" cy="0"/>
          <a:chOff x="0" y="0"/>
          <a:chExt cx="0" cy="0"/>
        </a:xfrm>
      </p:grpSpPr>
      <p:sp>
        <p:nvSpPr>
          <p:cNvPr id="5" name="Slide Number Placeholder 4"/>
          <p:cNvSpPr>
            <a:spLocks noGrp="1"/>
          </p:cNvSpPr>
          <p:nvPr>
            <p:ph type="sldNum" sz="quarter" idx="30"/>
          </p:nvPr>
        </p:nvSpPr>
        <p:spPr/>
        <p:txBody>
          <a:bodyPr/>
          <a:lstStyle/>
          <a:p>
            <a:fld id="{2D485270-763D-46EC-B43B-42E308CCDA5E}" type="slidenum">
              <a:rPr lang="en-US" smtClean="0"/>
              <a:t>‹#›</a:t>
            </a:fld>
            <a:endParaRPr lang="en-US" dirty="0"/>
          </a:p>
        </p:txBody>
      </p:sp>
      <p:sp>
        <p:nvSpPr>
          <p:cNvPr id="2" name="Title 1">
            <a:extLst>
              <a:ext uri="{FF2B5EF4-FFF2-40B4-BE49-F238E27FC236}">
                <a16:creationId xmlns:a16="http://schemas.microsoft.com/office/drawing/2014/main" id="{D0F07719-64F3-49C2-A544-96B0C05ABBFC}"/>
              </a:ext>
            </a:extLst>
          </p:cNvPr>
          <p:cNvSpPr>
            <a:spLocks noGrp="1"/>
          </p:cNvSpPr>
          <p:nvPr>
            <p:ph type="title"/>
          </p:nvPr>
        </p:nvSpPr>
        <p:spPr/>
        <p:txBody>
          <a:bodyPr/>
          <a:lstStyle/>
          <a:p>
            <a:r>
              <a:rPr lang="en-US"/>
              <a:t>Click to edit Master title style</a:t>
            </a:r>
          </a:p>
        </p:txBody>
      </p:sp>
      <p:sp>
        <p:nvSpPr>
          <p:cNvPr id="16" name="Main Content Placeholder">
            <a:extLst>
              <a:ext uri="{FF2B5EF4-FFF2-40B4-BE49-F238E27FC236}">
                <a16:creationId xmlns:a16="http://schemas.microsoft.com/office/drawing/2014/main" id="{208AE8CB-7F41-49DF-A85A-E48606EB57CD}"/>
              </a:ext>
            </a:extLst>
          </p:cNvPr>
          <p:cNvSpPr>
            <a:spLocks noGrp="1"/>
          </p:cNvSpPr>
          <p:nvPr>
            <p:ph idx="13"/>
          </p:nvPr>
        </p:nvSpPr>
        <p:spPr>
          <a:xfrm>
            <a:off x="385200" y="1608138"/>
            <a:ext cx="3550213" cy="4487862"/>
          </a:xfrm>
          <a:solidFill>
            <a:schemeClr val="bg2"/>
          </a:solidFill>
        </p:spPr>
        <p:txBody>
          <a:bodyPr anchor="ctr" anchorCtr="0"/>
          <a:lstStyle>
            <a:lvl1pPr>
              <a:defRPr sz="1333" b="1">
                <a:latin typeface="+mj-lt"/>
              </a:defRPr>
            </a:lvl1pPr>
          </a:lstStyle>
          <a:p>
            <a:pPr lvl="0"/>
            <a:r>
              <a:rPr lang="en-US"/>
              <a:t>Click to edit Master text styles</a:t>
            </a:r>
          </a:p>
        </p:txBody>
      </p:sp>
      <p:sp>
        <p:nvSpPr>
          <p:cNvPr id="18" name="Chart title">
            <a:extLst>
              <a:ext uri="{FF2B5EF4-FFF2-40B4-BE49-F238E27FC236}">
                <a16:creationId xmlns:a16="http://schemas.microsoft.com/office/drawing/2014/main" id="{9ABB0BD5-6C19-47AF-BBF4-8C74FE1A631F}"/>
              </a:ext>
            </a:extLst>
          </p:cNvPr>
          <p:cNvSpPr>
            <a:spLocks noGrp="1"/>
          </p:cNvSpPr>
          <p:nvPr>
            <p:ph type="body" idx="17"/>
          </p:nvPr>
        </p:nvSpPr>
        <p:spPr>
          <a:xfrm>
            <a:off x="481386" y="1753219"/>
            <a:ext cx="2403327" cy="631841"/>
          </a:xfrm>
        </p:spPr>
        <p:txBody>
          <a:bodyPr lIns="0">
            <a:noAutofit/>
          </a:bodyPr>
          <a:lstStyle>
            <a:lvl1pPr>
              <a:spcBef>
                <a:spcPts val="0"/>
              </a:spcBef>
              <a:defRPr sz="1200" b="1">
                <a:solidFill>
                  <a:schemeClr val="tx1"/>
                </a:solidFill>
                <a:latin typeface="+mj-lt"/>
              </a:defRPr>
            </a:lvl1pPr>
            <a:lvl2pPr>
              <a:defRPr sz="1200">
                <a:solidFill>
                  <a:schemeClr val="tx1"/>
                </a:solidFill>
              </a:defRPr>
            </a:lvl2pPr>
          </a:lstStyle>
          <a:p>
            <a:pPr lvl="0"/>
            <a:r>
              <a:rPr lang="en-US" dirty="0"/>
              <a:t>Click to edit Master text styles</a:t>
            </a:r>
          </a:p>
          <a:p>
            <a:pPr lvl="1"/>
            <a:r>
              <a:rPr lang="en-US" dirty="0"/>
              <a:t>Subtitle</a:t>
            </a:r>
          </a:p>
        </p:txBody>
      </p:sp>
      <p:sp>
        <p:nvSpPr>
          <p:cNvPr id="19" name="Main Content Placeholder">
            <a:extLst>
              <a:ext uri="{FF2B5EF4-FFF2-40B4-BE49-F238E27FC236}">
                <a16:creationId xmlns:a16="http://schemas.microsoft.com/office/drawing/2014/main" id="{06589ADA-3C40-4546-893F-69F64021364E}"/>
              </a:ext>
            </a:extLst>
          </p:cNvPr>
          <p:cNvSpPr>
            <a:spLocks noGrp="1"/>
          </p:cNvSpPr>
          <p:nvPr>
            <p:ph idx="31"/>
          </p:nvPr>
        </p:nvSpPr>
        <p:spPr>
          <a:xfrm>
            <a:off x="4325829" y="1608138"/>
            <a:ext cx="3550213" cy="4487862"/>
          </a:xfrm>
          <a:solidFill>
            <a:schemeClr val="bg2"/>
          </a:solidFill>
        </p:spPr>
        <p:txBody>
          <a:bodyPr anchor="ctr" anchorCtr="0"/>
          <a:lstStyle>
            <a:lvl1pPr>
              <a:defRPr sz="1333" b="1">
                <a:latin typeface="+mj-lt"/>
              </a:defRPr>
            </a:lvl1pPr>
          </a:lstStyle>
          <a:p>
            <a:pPr lvl="0"/>
            <a:r>
              <a:rPr lang="en-US"/>
              <a:t>Click to edit Master text styles</a:t>
            </a:r>
          </a:p>
        </p:txBody>
      </p:sp>
      <p:sp>
        <p:nvSpPr>
          <p:cNvPr id="20" name="Chart title">
            <a:extLst>
              <a:ext uri="{FF2B5EF4-FFF2-40B4-BE49-F238E27FC236}">
                <a16:creationId xmlns:a16="http://schemas.microsoft.com/office/drawing/2014/main" id="{7F94D811-F03B-4554-A2F0-0EDCD351B201}"/>
              </a:ext>
            </a:extLst>
          </p:cNvPr>
          <p:cNvSpPr>
            <a:spLocks noGrp="1"/>
          </p:cNvSpPr>
          <p:nvPr>
            <p:ph type="body" idx="32"/>
          </p:nvPr>
        </p:nvSpPr>
        <p:spPr>
          <a:xfrm>
            <a:off x="4422015" y="1753219"/>
            <a:ext cx="2403327" cy="631841"/>
          </a:xfrm>
        </p:spPr>
        <p:txBody>
          <a:bodyPr lIns="0">
            <a:noAutofit/>
          </a:bodyPr>
          <a:lstStyle>
            <a:lvl1pPr>
              <a:spcBef>
                <a:spcPts val="0"/>
              </a:spcBef>
              <a:defRPr sz="1200" b="1">
                <a:solidFill>
                  <a:schemeClr val="tx1"/>
                </a:solidFill>
                <a:latin typeface="+mj-lt"/>
              </a:defRPr>
            </a:lvl1pPr>
            <a:lvl2pPr>
              <a:defRPr sz="1200">
                <a:solidFill>
                  <a:schemeClr val="tx1"/>
                </a:solidFill>
              </a:defRPr>
            </a:lvl2pPr>
          </a:lstStyle>
          <a:p>
            <a:pPr lvl="0"/>
            <a:r>
              <a:rPr lang="en-US" dirty="0"/>
              <a:t>Click to edit Master text styles</a:t>
            </a:r>
          </a:p>
          <a:p>
            <a:pPr lvl="1"/>
            <a:r>
              <a:rPr lang="en-US" dirty="0"/>
              <a:t>Subtitle</a:t>
            </a:r>
          </a:p>
        </p:txBody>
      </p:sp>
      <p:sp>
        <p:nvSpPr>
          <p:cNvPr id="21" name="Main Content Placeholder">
            <a:extLst>
              <a:ext uri="{FF2B5EF4-FFF2-40B4-BE49-F238E27FC236}">
                <a16:creationId xmlns:a16="http://schemas.microsoft.com/office/drawing/2014/main" id="{FDB354F4-99CC-44FE-9ED3-821427CEF14F}"/>
              </a:ext>
            </a:extLst>
          </p:cNvPr>
          <p:cNvSpPr>
            <a:spLocks noGrp="1"/>
          </p:cNvSpPr>
          <p:nvPr>
            <p:ph idx="33"/>
          </p:nvPr>
        </p:nvSpPr>
        <p:spPr>
          <a:xfrm>
            <a:off x="8260225" y="1608138"/>
            <a:ext cx="3550213" cy="4487862"/>
          </a:xfrm>
          <a:solidFill>
            <a:schemeClr val="bg2"/>
          </a:solidFill>
        </p:spPr>
        <p:txBody>
          <a:bodyPr anchor="ctr" anchorCtr="0"/>
          <a:lstStyle>
            <a:lvl1pPr>
              <a:defRPr sz="1333" b="1">
                <a:latin typeface="+mj-lt"/>
              </a:defRPr>
            </a:lvl1pPr>
          </a:lstStyle>
          <a:p>
            <a:pPr lvl="0"/>
            <a:r>
              <a:rPr lang="en-US"/>
              <a:t>Click to edit Master text styles</a:t>
            </a:r>
          </a:p>
        </p:txBody>
      </p:sp>
      <p:sp>
        <p:nvSpPr>
          <p:cNvPr id="22" name="Chart title">
            <a:extLst>
              <a:ext uri="{FF2B5EF4-FFF2-40B4-BE49-F238E27FC236}">
                <a16:creationId xmlns:a16="http://schemas.microsoft.com/office/drawing/2014/main" id="{AB2EB024-F68D-41ED-AC7E-D5342EACDAFF}"/>
              </a:ext>
            </a:extLst>
          </p:cNvPr>
          <p:cNvSpPr>
            <a:spLocks noGrp="1"/>
          </p:cNvSpPr>
          <p:nvPr>
            <p:ph type="body" idx="34"/>
          </p:nvPr>
        </p:nvSpPr>
        <p:spPr>
          <a:xfrm>
            <a:off x="8356411" y="1753219"/>
            <a:ext cx="2403327" cy="631841"/>
          </a:xfrm>
        </p:spPr>
        <p:txBody>
          <a:bodyPr lIns="0">
            <a:noAutofit/>
          </a:bodyPr>
          <a:lstStyle>
            <a:lvl1pPr>
              <a:spcBef>
                <a:spcPts val="0"/>
              </a:spcBef>
              <a:defRPr sz="1200" b="1">
                <a:solidFill>
                  <a:schemeClr val="tx1"/>
                </a:solidFill>
                <a:latin typeface="+mj-lt"/>
              </a:defRPr>
            </a:lvl1pPr>
            <a:lvl2pPr>
              <a:defRPr sz="1200">
                <a:solidFill>
                  <a:schemeClr val="tx1"/>
                </a:solidFill>
              </a:defRPr>
            </a:lvl2pPr>
          </a:lstStyle>
          <a:p>
            <a:pPr lvl="0"/>
            <a:r>
              <a:rPr lang="en-US" dirty="0"/>
              <a:t>Click to edit Master text styles</a:t>
            </a:r>
          </a:p>
          <a:p>
            <a:pPr lvl="1"/>
            <a:r>
              <a:rPr lang="en-US" dirty="0"/>
              <a:t>Subtitle</a:t>
            </a:r>
          </a:p>
        </p:txBody>
      </p:sp>
      <p:sp>
        <p:nvSpPr>
          <p:cNvPr id="11" name="Rectangle 10">
            <a:extLst>
              <a:ext uri="{FF2B5EF4-FFF2-40B4-BE49-F238E27FC236}">
                <a16:creationId xmlns:a16="http://schemas.microsoft.com/office/drawing/2014/main" id="{89C1D2EC-7033-4F9F-A4B3-00A8B9F25ED0}"/>
              </a:ext>
            </a:extLst>
          </p:cNvPr>
          <p:cNvSpPr/>
          <p:nvPr userDrawn="1"/>
        </p:nvSpPr>
        <p:spPr>
          <a:xfrm>
            <a:off x="0" y="0"/>
            <a:ext cx="12192000" cy="360000"/>
          </a:xfrm>
          <a:prstGeom prst="rect">
            <a:avLst/>
          </a:prstGeom>
          <a:gradFill flip="none" rotWithShape="1">
            <a:gsLst>
              <a:gs pos="100000">
                <a:srgbClr val="512D6D"/>
              </a:gs>
              <a:gs pos="0">
                <a:srgbClr val="C81E82"/>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307680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rgbClr val="7D32AA"/>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3318E98-5A09-48FB-BD3E-B03716A5932D}"/>
              </a:ext>
            </a:extLst>
          </p:cNvPr>
          <p:cNvSpPr>
            <a:spLocks noGrp="1"/>
          </p:cNvSpPr>
          <p:nvPr>
            <p:ph type="sldNum" sz="quarter" idx="12"/>
          </p:nvPr>
        </p:nvSpPr>
        <p:spPr/>
        <p:txBody>
          <a:bodyPr/>
          <a:lstStyle>
            <a:lvl1pPr>
              <a:defRPr>
                <a:solidFill>
                  <a:schemeClr val="tx2"/>
                </a:solidFill>
              </a:defRPr>
            </a:lvl1pPr>
          </a:lstStyle>
          <a:p>
            <a:fld id="{2D485270-763D-46EC-B43B-42E308CCDA5E}" type="slidenum">
              <a:rPr lang="en-US" smtClean="0"/>
              <a:pPr/>
              <a:t>‹#›</a:t>
            </a:fld>
            <a:endParaRPr lang="en-US" dirty="0"/>
          </a:p>
        </p:txBody>
      </p:sp>
      <p:pic>
        <p:nvPicPr>
          <p:cNvPr id="13" name="Graphic 12">
            <a:extLst>
              <a:ext uri="{FF2B5EF4-FFF2-40B4-BE49-F238E27FC236}">
                <a16:creationId xmlns:a16="http://schemas.microsoft.com/office/drawing/2014/main" id="{A0CC871D-1B42-4006-BDE0-3892173838F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478575" y="6284422"/>
            <a:ext cx="1363381" cy="290073"/>
          </a:xfrm>
          <a:prstGeom prst="rect">
            <a:avLst/>
          </a:prstGeom>
        </p:spPr>
      </p:pic>
      <p:cxnSp>
        <p:nvCxnSpPr>
          <p:cNvPr id="14" name="Straight Connector 13">
            <a:extLst>
              <a:ext uri="{FF2B5EF4-FFF2-40B4-BE49-F238E27FC236}">
                <a16:creationId xmlns:a16="http://schemas.microsoft.com/office/drawing/2014/main" id="{0AC56879-918C-43DB-A405-39944BA1D188}"/>
              </a:ext>
            </a:extLst>
          </p:cNvPr>
          <p:cNvCxnSpPr/>
          <p:nvPr userDrawn="1"/>
        </p:nvCxnSpPr>
        <p:spPr>
          <a:xfrm>
            <a:off x="384175" y="360000"/>
            <a:ext cx="114262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A3BBA9B-3D6D-4271-912D-3291389BE0F9}"/>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16" name="Content Placeholder 19">
            <a:extLst>
              <a:ext uri="{FF2B5EF4-FFF2-40B4-BE49-F238E27FC236}">
                <a16:creationId xmlns:a16="http://schemas.microsoft.com/office/drawing/2014/main" id="{681B73CE-0FC7-4981-86BE-124DF303DF93}"/>
              </a:ext>
            </a:extLst>
          </p:cNvPr>
          <p:cNvSpPr>
            <a:spLocks noGrp="1"/>
          </p:cNvSpPr>
          <p:nvPr>
            <p:ph idx="13"/>
          </p:nvPr>
        </p:nvSpPr>
        <p:spPr>
          <a:xfrm>
            <a:off x="384175" y="1593850"/>
            <a:ext cx="5521325" cy="3484563"/>
          </a:xfrm>
        </p:spPr>
        <p:txBody>
          <a:bodyPr>
            <a:normAutofit/>
          </a:bodyPr>
          <a:lstStyle>
            <a:lvl1pPr>
              <a:spcBef>
                <a:spcPts val="0"/>
              </a:spcBef>
              <a:defRPr sz="1800" b="1">
                <a:solidFill>
                  <a:schemeClr val="tx1"/>
                </a:solidFill>
              </a:defRPr>
            </a:lvl1pPr>
            <a:lvl2pPr>
              <a:defRPr sz="1800"/>
            </a:lvl2pPr>
          </a:lstStyle>
          <a:p>
            <a:pPr lvl="0"/>
            <a:r>
              <a:rPr lang="en-US" dirty="0"/>
              <a:t>Click to edit Master text styles</a:t>
            </a:r>
          </a:p>
          <a:p>
            <a:pPr lvl="1"/>
            <a:r>
              <a:rPr lang="en-US" dirty="0"/>
              <a:t>Secondary subtitle</a:t>
            </a:r>
          </a:p>
        </p:txBody>
      </p:sp>
    </p:spTree>
    <p:extLst>
      <p:ext uri="{BB962C8B-B14F-4D97-AF65-F5344CB8AC3E}">
        <p14:creationId xmlns:p14="http://schemas.microsoft.com/office/powerpoint/2010/main" val="381257064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2">
    <p:bg>
      <p:bgRef idx="1001">
        <a:schemeClr val="bg2"/>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3318E98-5A09-48FB-BD3E-B03716A5932D}"/>
              </a:ext>
            </a:extLst>
          </p:cNvPr>
          <p:cNvSpPr>
            <a:spLocks noGrp="1"/>
          </p:cNvSpPr>
          <p:nvPr>
            <p:ph type="sldNum" sz="quarter" idx="12"/>
          </p:nvPr>
        </p:nvSpPr>
        <p:spPr/>
        <p:txBody>
          <a:bodyPr/>
          <a:lstStyle>
            <a:lvl1pPr>
              <a:defRPr>
                <a:solidFill>
                  <a:schemeClr val="tx1"/>
                </a:solidFill>
              </a:defRPr>
            </a:lvl1pPr>
          </a:lstStyle>
          <a:p>
            <a:fld id="{2D485270-763D-46EC-B43B-42E308CCDA5E}" type="slidenum">
              <a:rPr lang="en-US" smtClean="0"/>
              <a:pPr/>
              <a:t>‹#›</a:t>
            </a:fld>
            <a:endParaRPr lang="en-US" dirty="0"/>
          </a:p>
        </p:txBody>
      </p:sp>
      <p:sp>
        <p:nvSpPr>
          <p:cNvPr id="8" name="Content Placeholder 19">
            <a:extLst>
              <a:ext uri="{FF2B5EF4-FFF2-40B4-BE49-F238E27FC236}">
                <a16:creationId xmlns:a16="http://schemas.microsoft.com/office/drawing/2014/main" id="{4456EC9C-880F-4BBC-B6EC-70B5A0CC001C}"/>
              </a:ext>
            </a:extLst>
          </p:cNvPr>
          <p:cNvSpPr>
            <a:spLocks noGrp="1"/>
          </p:cNvSpPr>
          <p:nvPr>
            <p:ph idx="13"/>
          </p:nvPr>
        </p:nvSpPr>
        <p:spPr>
          <a:xfrm>
            <a:off x="384175" y="1593850"/>
            <a:ext cx="5521325" cy="3484563"/>
          </a:xfrm>
        </p:spPr>
        <p:txBody>
          <a:bodyPr>
            <a:normAutofit/>
          </a:bodyPr>
          <a:lstStyle>
            <a:lvl1pPr>
              <a:spcBef>
                <a:spcPts val="0"/>
              </a:spcBef>
              <a:defRPr sz="1800" b="1">
                <a:solidFill>
                  <a:schemeClr val="tx1"/>
                </a:solidFill>
              </a:defRPr>
            </a:lvl1pPr>
            <a:lvl2pPr>
              <a:defRPr sz="1800"/>
            </a:lvl2pPr>
          </a:lstStyle>
          <a:p>
            <a:pPr lvl="0"/>
            <a:r>
              <a:rPr lang="en-US" dirty="0"/>
              <a:t>Click to edit Master text styles</a:t>
            </a:r>
          </a:p>
          <a:p>
            <a:pPr lvl="1"/>
            <a:r>
              <a:rPr lang="en-US" dirty="0"/>
              <a:t>Secondary subtitle</a:t>
            </a:r>
          </a:p>
        </p:txBody>
      </p:sp>
      <p:cxnSp>
        <p:nvCxnSpPr>
          <p:cNvPr id="9" name="Straight Connector 8">
            <a:extLst>
              <a:ext uri="{FF2B5EF4-FFF2-40B4-BE49-F238E27FC236}">
                <a16:creationId xmlns:a16="http://schemas.microsoft.com/office/drawing/2014/main" id="{68CFF382-9441-4DC2-BFB7-70F8D7B0306F}"/>
              </a:ext>
            </a:extLst>
          </p:cNvPr>
          <p:cNvCxnSpPr/>
          <p:nvPr userDrawn="1"/>
        </p:nvCxnSpPr>
        <p:spPr>
          <a:xfrm>
            <a:off x="384175" y="360000"/>
            <a:ext cx="114262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320F983-3E63-4401-852B-85CEF3933E6F}"/>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pic>
        <p:nvPicPr>
          <p:cNvPr id="10" name="Graphic 12">
            <a:extLst>
              <a:ext uri="{FF2B5EF4-FFF2-40B4-BE49-F238E27FC236}">
                <a16:creationId xmlns:a16="http://schemas.microsoft.com/office/drawing/2014/main" id="{A0CC871D-1B42-4006-BDE0-3892173838F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478575" y="6284422"/>
            <a:ext cx="1363381" cy="290073"/>
          </a:xfrm>
          <a:prstGeom prst="rect">
            <a:avLst/>
          </a:prstGeom>
        </p:spPr>
      </p:pic>
    </p:spTree>
    <p:extLst>
      <p:ext uri="{BB962C8B-B14F-4D97-AF65-F5344CB8AC3E}">
        <p14:creationId xmlns:p14="http://schemas.microsoft.com/office/powerpoint/2010/main" val="408411713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rgbClr val="C81E8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3318E98-5A09-48FB-BD3E-B03716A5932D}"/>
              </a:ext>
            </a:extLst>
          </p:cNvPr>
          <p:cNvSpPr>
            <a:spLocks noGrp="1"/>
          </p:cNvSpPr>
          <p:nvPr>
            <p:ph type="sldNum" sz="quarter" idx="12"/>
          </p:nvPr>
        </p:nvSpPr>
        <p:spPr/>
        <p:txBody>
          <a:bodyPr/>
          <a:lstStyle>
            <a:lvl1pPr>
              <a:defRPr>
                <a:solidFill>
                  <a:schemeClr val="tx1"/>
                </a:solidFill>
              </a:defRPr>
            </a:lvl1pPr>
          </a:lstStyle>
          <a:p>
            <a:fld id="{2D485270-763D-46EC-B43B-42E308CCDA5E}" type="slidenum">
              <a:rPr lang="en-US" smtClean="0"/>
              <a:pPr/>
              <a:t>‹#›</a:t>
            </a:fld>
            <a:endParaRPr lang="en-US" dirty="0"/>
          </a:p>
        </p:txBody>
      </p:sp>
      <p:cxnSp>
        <p:nvCxnSpPr>
          <p:cNvPr id="9" name="Straight Connector 8">
            <a:extLst>
              <a:ext uri="{FF2B5EF4-FFF2-40B4-BE49-F238E27FC236}">
                <a16:creationId xmlns:a16="http://schemas.microsoft.com/office/drawing/2014/main" id="{9E114EE6-18FA-4441-8713-296F4C9436D3}"/>
              </a:ext>
            </a:extLst>
          </p:cNvPr>
          <p:cNvCxnSpPr/>
          <p:nvPr userDrawn="1"/>
        </p:nvCxnSpPr>
        <p:spPr>
          <a:xfrm>
            <a:off x="384175" y="360000"/>
            <a:ext cx="114262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1ABB18-9A75-4266-AA9B-723C90C4A47C}"/>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1" name="Content Placeholder 19">
            <a:extLst>
              <a:ext uri="{FF2B5EF4-FFF2-40B4-BE49-F238E27FC236}">
                <a16:creationId xmlns:a16="http://schemas.microsoft.com/office/drawing/2014/main" id="{28F28EDA-C48D-4C89-B2A6-9E9E58427646}"/>
              </a:ext>
            </a:extLst>
          </p:cNvPr>
          <p:cNvSpPr>
            <a:spLocks noGrp="1"/>
          </p:cNvSpPr>
          <p:nvPr>
            <p:ph idx="13"/>
          </p:nvPr>
        </p:nvSpPr>
        <p:spPr>
          <a:xfrm>
            <a:off x="384175" y="1593850"/>
            <a:ext cx="5521325" cy="3484563"/>
          </a:xfrm>
        </p:spPr>
        <p:txBody>
          <a:bodyPr>
            <a:normAutofit/>
          </a:bodyPr>
          <a:lstStyle>
            <a:lvl1pPr>
              <a:spcBef>
                <a:spcPts val="0"/>
              </a:spcBef>
              <a:defRPr sz="1800" b="1">
                <a:solidFill>
                  <a:schemeClr val="tx1"/>
                </a:solidFill>
              </a:defRPr>
            </a:lvl1pPr>
            <a:lvl2pPr>
              <a:defRPr sz="1800"/>
            </a:lvl2pPr>
          </a:lstStyle>
          <a:p>
            <a:pPr lvl="0"/>
            <a:r>
              <a:rPr lang="en-US" dirty="0"/>
              <a:t>Click to edit Master text styles</a:t>
            </a:r>
          </a:p>
          <a:p>
            <a:pPr lvl="1"/>
            <a:r>
              <a:rPr lang="en-US" dirty="0"/>
              <a:t>Secondary subtitle</a:t>
            </a:r>
          </a:p>
        </p:txBody>
      </p:sp>
      <p:pic>
        <p:nvPicPr>
          <p:cNvPr id="8" name="Graphic 12">
            <a:extLst>
              <a:ext uri="{FF2B5EF4-FFF2-40B4-BE49-F238E27FC236}">
                <a16:creationId xmlns:a16="http://schemas.microsoft.com/office/drawing/2014/main" id="{A0CC871D-1B42-4006-BDE0-3892173838F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478575" y="6284422"/>
            <a:ext cx="1363381" cy="290073"/>
          </a:xfrm>
          <a:prstGeom prst="rect">
            <a:avLst/>
          </a:prstGeom>
        </p:spPr>
      </p:pic>
    </p:spTree>
    <p:extLst>
      <p:ext uri="{BB962C8B-B14F-4D97-AF65-F5344CB8AC3E}">
        <p14:creationId xmlns:p14="http://schemas.microsoft.com/office/powerpoint/2010/main" val="104857797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DCB9FF"/>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3318E98-5A09-48FB-BD3E-B03716A5932D}"/>
              </a:ext>
            </a:extLst>
          </p:cNvPr>
          <p:cNvSpPr>
            <a:spLocks noGrp="1"/>
          </p:cNvSpPr>
          <p:nvPr>
            <p:ph type="sldNum" sz="quarter" idx="12"/>
          </p:nvPr>
        </p:nvSpPr>
        <p:spPr/>
        <p:txBody>
          <a:bodyPr/>
          <a:lstStyle>
            <a:lvl1pPr>
              <a:defRPr>
                <a:solidFill>
                  <a:schemeClr val="tx1"/>
                </a:solidFill>
              </a:defRPr>
            </a:lvl1pPr>
          </a:lstStyle>
          <a:p>
            <a:fld id="{2D485270-763D-46EC-B43B-42E308CCDA5E}" type="slidenum">
              <a:rPr lang="en-US" smtClean="0"/>
              <a:pPr/>
              <a:t>‹#›</a:t>
            </a:fld>
            <a:endParaRPr lang="en-US" dirty="0"/>
          </a:p>
        </p:txBody>
      </p:sp>
      <p:cxnSp>
        <p:nvCxnSpPr>
          <p:cNvPr id="9" name="Straight Connector 8">
            <a:extLst>
              <a:ext uri="{FF2B5EF4-FFF2-40B4-BE49-F238E27FC236}">
                <a16:creationId xmlns:a16="http://schemas.microsoft.com/office/drawing/2014/main" id="{ADD861BB-C1C4-4823-B867-0B26BA0837E9}"/>
              </a:ext>
            </a:extLst>
          </p:cNvPr>
          <p:cNvCxnSpPr/>
          <p:nvPr userDrawn="1"/>
        </p:nvCxnSpPr>
        <p:spPr>
          <a:xfrm>
            <a:off x="384175" y="360000"/>
            <a:ext cx="1142626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947E26EF-1828-4CBC-8DBD-EC9C6A759D3B}"/>
              </a:ext>
            </a:extLst>
          </p:cNvPr>
          <p:cNvSpPr>
            <a:spLocks noGrp="1"/>
          </p:cNvSpPr>
          <p:nvPr>
            <p:ph type="title"/>
          </p:nvPr>
        </p:nvSpPr>
        <p:spPr/>
        <p:txBody>
          <a:bodyPr/>
          <a:lstStyle/>
          <a:p>
            <a:r>
              <a:rPr lang="en-US"/>
              <a:t>Click to edit Master title style</a:t>
            </a:r>
          </a:p>
        </p:txBody>
      </p:sp>
      <p:sp>
        <p:nvSpPr>
          <p:cNvPr id="12" name="Content Placeholder 19">
            <a:extLst>
              <a:ext uri="{FF2B5EF4-FFF2-40B4-BE49-F238E27FC236}">
                <a16:creationId xmlns:a16="http://schemas.microsoft.com/office/drawing/2014/main" id="{6702A255-A994-4286-944F-89635F0D6ED7}"/>
              </a:ext>
            </a:extLst>
          </p:cNvPr>
          <p:cNvSpPr>
            <a:spLocks noGrp="1"/>
          </p:cNvSpPr>
          <p:nvPr>
            <p:ph idx="13"/>
          </p:nvPr>
        </p:nvSpPr>
        <p:spPr>
          <a:xfrm>
            <a:off x="384175" y="1593850"/>
            <a:ext cx="5521325" cy="3484563"/>
          </a:xfrm>
        </p:spPr>
        <p:txBody>
          <a:bodyPr>
            <a:normAutofit/>
          </a:bodyPr>
          <a:lstStyle>
            <a:lvl1pPr>
              <a:spcBef>
                <a:spcPts val="0"/>
              </a:spcBef>
              <a:defRPr sz="1800" b="1">
                <a:solidFill>
                  <a:schemeClr val="tx2"/>
                </a:solidFill>
              </a:defRPr>
            </a:lvl1pPr>
            <a:lvl2pPr>
              <a:defRPr sz="1800">
                <a:solidFill>
                  <a:schemeClr val="tx2"/>
                </a:solidFill>
              </a:defRPr>
            </a:lvl2pPr>
          </a:lstStyle>
          <a:p>
            <a:pPr lvl="0"/>
            <a:r>
              <a:rPr lang="en-US" dirty="0"/>
              <a:t>Click to edit Master text styles</a:t>
            </a:r>
          </a:p>
          <a:p>
            <a:pPr lvl="1"/>
            <a:r>
              <a:rPr lang="en-US" dirty="0"/>
              <a:t>Secondary subtitle</a:t>
            </a:r>
          </a:p>
        </p:txBody>
      </p:sp>
      <p:pic>
        <p:nvPicPr>
          <p:cNvPr id="8" name="Graphic 39">
            <a:extLst>
              <a:ext uri="{FF2B5EF4-FFF2-40B4-BE49-F238E27FC236}">
                <a16:creationId xmlns:a16="http://schemas.microsoft.com/office/drawing/2014/main" id="{90975CD7-B061-4904-B49D-A7D25ADAFA5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0484782" y="6285743"/>
            <a:ext cx="1357174" cy="288751"/>
          </a:xfrm>
          <a:prstGeom prst="rect">
            <a:avLst/>
          </a:prstGeom>
        </p:spPr>
      </p:pic>
    </p:spTree>
    <p:extLst>
      <p:ext uri="{BB962C8B-B14F-4D97-AF65-F5344CB8AC3E}">
        <p14:creationId xmlns:p14="http://schemas.microsoft.com/office/powerpoint/2010/main" val="334815983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editable image">
    <p:bg>
      <p:bgPr>
        <a:solidFill>
          <a:schemeClr val="tx1">
            <a:lumMod val="85000"/>
          </a:schemeClr>
        </a:solidFill>
        <a:effectLst/>
      </p:bgPr>
    </p:bg>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391A3872-F342-4824-A4B4-AAB9297246A6}"/>
              </a:ext>
            </a:extLst>
          </p:cNvPr>
          <p:cNvSpPr>
            <a:spLocks noGrp="1"/>
          </p:cNvSpPr>
          <p:nvPr>
            <p:ph type="pic" sz="quarter" idx="20"/>
          </p:nvPr>
        </p:nvSpPr>
        <p:spPr>
          <a:xfrm>
            <a:off x="0" y="0"/>
            <a:ext cx="12192000" cy="6858000"/>
          </a:xfrm>
        </p:spPr>
        <p:txBody>
          <a:bodyPr/>
          <a:lstStyle/>
          <a:p>
            <a:endParaRPr lang="en-US" dirty="0"/>
          </a:p>
        </p:txBody>
      </p:sp>
      <p:sp>
        <p:nvSpPr>
          <p:cNvPr id="7" name="Slide Number Placeholder 6">
            <a:extLst>
              <a:ext uri="{FF2B5EF4-FFF2-40B4-BE49-F238E27FC236}">
                <a16:creationId xmlns:a16="http://schemas.microsoft.com/office/drawing/2014/main" id="{43318E98-5A09-48FB-BD3E-B03716A5932D}"/>
              </a:ext>
            </a:extLst>
          </p:cNvPr>
          <p:cNvSpPr>
            <a:spLocks noGrp="1"/>
          </p:cNvSpPr>
          <p:nvPr>
            <p:ph type="sldNum" sz="quarter" idx="12"/>
          </p:nvPr>
        </p:nvSpPr>
        <p:spPr/>
        <p:txBody>
          <a:bodyPr/>
          <a:lstStyle>
            <a:lvl1pPr>
              <a:defRPr>
                <a:solidFill>
                  <a:schemeClr val="tx2"/>
                </a:solidFill>
              </a:defRPr>
            </a:lvl1pPr>
          </a:lstStyle>
          <a:p>
            <a:fld id="{2D485270-763D-46EC-B43B-42E308CCDA5E}" type="slidenum">
              <a:rPr lang="en-US" smtClean="0"/>
              <a:pPr/>
              <a:t>‹#›</a:t>
            </a:fld>
            <a:endParaRPr lang="en-US" dirty="0"/>
          </a:p>
        </p:txBody>
      </p:sp>
      <p:sp>
        <p:nvSpPr>
          <p:cNvPr id="2" name="Title 1">
            <a:extLst>
              <a:ext uri="{FF2B5EF4-FFF2-40B4-BE49-F238E27FC236}">
                <a16:creationId xmlns:a16="http://schemas.microsoft.com/office/drawing/2014/main" id="{AA3BBA9B-3D6D-4271-912D-3291389BE0F9}"/>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16" name="Content Placeholder 19">
            <a:extLst>
              <a:ext uri="{FF2B5EF4-FFF2-40B4-BE49-F238E27FC236}">
                <a16:creationId xmlns:a16="http://schemas.microsoft.com/office/drawing/2014/main" id="{681B73CE-0FC7-4981-86BE-124DF303DF93}"/>
              </a:ext>
            </a:extLst>
          </p:cNvPr>
          <p:cNvSpPr>
            <a:spLocks noGrp="1"/>
          </p:cNvSpPr>
          <p:nvPr>
            <p:ph idx="13"/>
          </p:nvPr>
        </p:nvSpPr>
        <p:spPr>
          <a:xfrm>
            <a:off x="384175" y="1593850"/>
            <a:ext cx="5521325" cy="3484563"/>
          </a:xfrm>
        </p:spPr>
        <p:txBody>
          <a:bodyPr>
            <a:normAutofit/>
          </a:bodyPr>
          <a:lstStyle>
            <a:lvl1pPr>
              <a:spcBef>
                <a:spcPts val="0"/>
              </a:spcBef>
              <a:defRPr sz="1800" b="1">
                <a:solidFill>
                  <a:schemeClr val="tx1"/>
                </a:solidFill>
              </a:defRPr>
            </a:lvl1pPr>
            <a:lvl2pPr>
              <a:defRPr sz="1800"/>
            </a:lvl2pPr>
          </a:lstStyle>
          <a:p>
            <a:pPr lvl="0"/>
            <a:r>
              <a:rPr lang="en-US" dirty="0"/>
              <a:t>Click to edit Master text styles</a:t>
            </a:r>
          </a:p>
          <a:p>
            <a:pPr lvl="1"/>
            <a:r>
              <a:rPr lang="en-US" dirty="0"/>
              <a:t>Secondary subtitle</a:t>
            </a:r>
          </a:p>
        </p:txBody>
      </p:sp>
      <p:pic>
        <p:nvPicPr>
          <p:cNvPr id="9" name="Graphic 12">
            <a:extLst>
              <a:ext uri="{FF2B5EF4-FFF2-40B4-BE49-F238E27FC236}">
                <a16:creationId xmlns:a16="http://schemas.microsoft.com/office/drawing/2014/main" id="{A0CC871D-1B42-4006-BDE0-3892173838F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478575" y="6284422"/>
            <a:ext cx="1363381" cy="290073"/>
          </a:xfrm>
          <a:prstGeom prst="rect">
            <a:avLst/>
          </a:prstGeom>
        </p:spPr>
      </p:pic>
      <p:sp>
        <p:nvSpPr>
          <p:cNvPr id="10" name="Rectangle 9">
            <a:extLst>
              <a:ext uri="{FF2B5EF4-FFF2-40B4-BE49-F238E27FC236}">
                <a16:creationId xmlns:a16="http://schemas.microsoft.com/office/drawing/2014/main" id="{89C1D2EC-7033-4F9F-A4B3-00A8B9F25ED0}"/>
              </a:ext>
            </a:extLst>
          </p:cNvPr>
          <p:cNvSpPr/>
          <p:nvPr userDrawn="1"/>
        </p:nvSpPr>
        <p:spPr>
          <a:xfrm>
            <a:off x="0" y="0"/>
            <a:ext cx="12192000" cy="360000"/>
          </a:xfrm>
          <a:prstGeom prst="rect">
            <a:avLst/>
          </a:prstGeom>
          <a:gradFill flip="none" rotWithShape="1">
            <a:gsLst>
              <a:gs pos="100000">
                <a:schemeClr val="bg2"/>
              </a:gs>
              <a:gs pos="0">
                <a:srgbClr val="C81E8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481095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laceholder"/>
          <p:cNvSpPr>
            <a:spLocks noGrp="1"/>
          </p:cNvSpPr>
          <p:nvPr>
            <p:ph idx="1"/>
          </p:nvPr>
        </p:nvSpPr>
        <p:spPr>
          <a:xfrm>
            <a:off x="384175" y="1609200"/>
            <a:ext cx="5521325" cy="4486800"/>
          </a:xfrm>
        </p:spPr>
        <p:txBody>
          <a:bodyPr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22"/>
          </p:nvPr>
        </p:nvSpPr>
        <p:spPr/>
        <p:txBody>
          <a:bodyPr/>
          <a:lstStyle/>
          <a:p>
            <a:fld id="{2D485270-763D-46EC-B43B-42E308CCDA5E}" type="slidenum">
              <a:rPr lang="en-US" smtClean="0"/>
              <a:t>‹#›</a:t>
            </a:fld>
            <a:endParaRPr lang="en-US" dirty="0"/>
          </a:p>
        </p:txBody>
      </p:sp>
      <p:sp>
        <p:nvSpPr>
          <p:cNvPr id="2" name="Title 1">
            <a:extLst>
              <a:ext uri="{FF2B5EF4-FFF2-40B4-BE49-F238E27FC236}">
                <a16:creationId xmlns:a16="http://schemas.microsoft.com/office/drawing/2014/main" id="{D39E4967-9E55-47B4-8FE9-2C6D92E8321E}"/>
              </a:ext>
            </a:extLst>
          </p:cNvPr>
          <p:cNvSpPr>
            <a:spLocks noGrp="1"/>
          </p:cNvSpPr>
          <p:nvPr>
            <p:ph type="title"/>
          </p:nvPr>
        </p:nvSpPr>
        <p:spPr/>
        <p:txBody>
          <a:bodyPr/>
          <a:lstStyle/>
          <a:p>
            <a:r>
              <a:rPr lang="en-US"/>
              <a:t>Click to edit Master title style</a:t>
            </a:r>
          </a:p>
        </p:txBody>
      </p:sp>
      <p:sp>
        <p:nvSpPr>
          <p:cNvPr id="10" name="Left Content Placeholder">
            <a:extLst>
              <a:ext uri="{FF2B5EF4-FFF2-40B4-BE49-F238E27FC236}">
                <a16:creationId xmlns:a16="http://schemas.microsoft.com/office/drawing/2014/main" id="{B578FC9F-08AA-451A-A547-9CA9328C5270}"/>
              </a:ext>
            </a:extLst>
          </p:cNvPr>
          <p:cNvSpPr>
            <a:spLocks noGrp="1"/>
          </p:cNvSpPr>
          <p:nvPr>
            <p:ph idx="23"/>
          </p:nvPr>
        </p:nvSpPr>
        <p:spPr>
          <a:xfrm>
            <a:off x="6284233" y="1609200"/>
            <a:ext cx="5521325" cy="4486800"/>
          </a:xfrm>
        </p:spPr>
        <p:txBody>
          <a:bodyPr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89C1D2EC-7033-4F9F-A4B3-00A8B9F25ED0}"/>
              </a:ext>
            </a:extLst>
          </p:cNvPr>
          <p:cNvSpPr/>
          <p:nvPr userDrawn="1"/>
        </p:nvSpPr>
        <p:spPr>
          <a:xfrm>
            <a:off x="0" y="0"/>
            <a:ext cx="12192000" cy="360000"/>
          </a:xfrm>
          <a:prstGeom prst="rect">
            <a:avLst/>
          </a:prstGeom>
          <a:gradFill flip="none" rotWithShape="1">
            <a:gsLst>
              <a:gs pos="100000">
                <a:srgbClr val="512D6D"/>
              </a:gs>
              <a:gs pos="0">
                <a:srgbClr val="C81E82"/>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3230437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7B5C06-9A8A-4460-9692-69AB6AB063C1}"/>
              </a:ext>
            </a:extLst>
          </p:cNvPr>
          <p:cNvSpPr>
            <a:spLocks noGrp="1"/>
          </p:cNvSpPr>
          <p:nvPr>
            <p:ph type="body" idx="1"/>
          </p:nvPr>
        </p:nvSpPr>
        <p:spPr>
          <a:xfrm>
            <a:off x="382587" y="1080000"/>
            <a:ext cx="5521324" cy="507603"/>
          </a:xfrm>
        </p:spPr>
        <p:txBody>
          <a:bodyPr anchor="t" anchorCtr="0"/>
          <a:lstStyle>
            <a:lvl1pPr marL="0" indent="0">
              <a:buNone/>
              <a:defRPr sz="21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3563387D-87B5-4FFA-9A28-463D0B0C0C3E}"/>
              </a:ext>
            </a:extLst>
          </p:cNvPr>
          <p:cNvSpPr>
            <a:spLocks noGrp="1"/>
          </p:cNvSpPr>
          <p:nvPr>
            <p:ph type="body" sz="quarter" idx="3"/>
          </p:nvPr>
        </p:nvSpPr>
        <p:spPr>
          <a:xfrm>
            <a:off x="6284913" y="1080000"/>
            <a:ext cx="5521324" cy="507603"/>
          </a:xfrm>
        </p:spPr>
        <p:txBody>
          <a:bodyPr anchor="t" anchorCtr="0"/>
          <a:lstStyle>
            <a:lvl1pPr marL="0" indent="0">
              <a:buNone/>
              <a:defRPr sz="21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9">
            <a:extLst>
              <a:ext uri="{FF2B5EF4-FFF2-40B4-BE49-F238E27FC236}">
                <a16:creationId xmlns:a16="http://schemas.microsoft.com/office/drawing/2014/main" id="{952C11F0-554C-4199-A9DC-2E8EBA2E9D69}"/>
              </a:ext>
            </a:extLst>
          </p:cNvPr>
          <p:cNvSpPr>
            <a:spLocks noGrp="1"/>
          </p:cNvSpPr>
          <p:nvPr>
            <p:ph type="title"/>
          </p:nvPr>
        </p:nvSpPr>
        <p:spPr/>
        <p:txBody>
          <a:bodyPr/>
          <a:lstStyle/>
          <a:p>
            <a:r>
              <a:rPr lang="en-US"/>
              <a:t>Click to edit Master title style</a:t>
            </a:r>
          </a:p>
        </p:txBody>
      </p:sp>
      <p:sp>
        <p:nvSpPr>
          <p:cNvPr id="12" name="Slide Number Placeholder 11">
            <a:extLst>
              <a:ext uri="{FF2B5EF4-FFF2-40B4-BE49-F238E27FC236}">
                <a16:creationId xmlns:a16="http://schemas.microsoft.com/office/drawing/2014/main" id="{2F55E628-B412-4C72-8B76-B8DA6A7F5E4D}"/>
              </a:ext>
            </a:extLst>
          </p:cNvPr>
          <p:cNvSpPr>
            <a:spLocks noGrp="1"/>
          </p:cNvSpPr>
          <p:nvPr>
            <p:ph type="sldNum" sz="quarter" idx="11"/>
          </p:nvPr>
        </p:nvSpPr>
        <p:spPr/>
        <p:txBody>
          <a:bodyPr/>
          <a:lstStyle/>
          <a:p>
            <a:fld id="{2D485270-763D-46EC-B43B-42E308CCDA5E}" type="slidenum">
              <a:rPr lang="en-US" smtClean="0"/>
              <a:pPr/>
              <a:t>‹#›</a:t>
            </a:fld>
            <a:endParaRPr lang="en-US" dirty="0"/>
          </a:p>
        </p:txBody>
      </p:sp>
      <p:sp>
        <p:nvSpPr>
          <p:cNvPr id="15" name="Left Content Placeholder">
            <a:extLst>
              <a:ext uri="{FF2B5EF4-FFF2-40B4-BE49-F238E27FC236}">
                <a16:creationId xmlns:a16="http://schemas.microsoft.com/office/drawing/2014/main" id="{8E4D6412-75B0-4B44-8967-D194199A1482}"/>
              </a:ext>
            </a:extLst>
          </p:cNvPr>
          <p:cNvSpPr>
            <a:spLocks noGrp="1"/>
          </p:cNvSpPr>
          <p:nvPr>
            <p:ph idx="12"/>
          </p:nvPr>
        </p:nvSpPr>
        <p:spPr>
          <a:xfrm>
            <a:off x="384175" y="1609200"/>
            <a:ext cx="5521325" cy="4486800"/>
          </a:xfrm>
        </p:spPr>
        <p:txBody>
          <a:bodyPr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Left Content Placeholder">
            <a:extLst>
              <a:ext uri="{FF2B5EF4-FFF2-40B4-BE49-F238E27FC236}">
                <a16:creationId xmlns:a16="http://schemas.microsoft.com/office/drawing/2014/main" id="{5C55462E-DC6D-4F3D-B5DA-29F2EEEEB946}"/>
              </a:ext>
            </a:extLst>
          </p:cNvPr>
          <p:cNvSpPr>
            <a:spLocks noGrp="1"/>
          </p:cNvSpPr>
          <p:nvPr>
            <p:ph idx="23"/>
          </p:nvPr>
        </p:nvSpPr>
        <p:spPr>
          <a:xfrm>
            <a:off x="6284233" y="1609200"/>
            <a:ext cx="5521325" cy="4486800"/>
          </a:xfrm>
        </p:spPr>
        <p:txBody>
          <a:bodyPr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a:extLst>
              <a:ext uri="{FF2B5EF4-FFF2-40B4-BE49-F238E27FC236}">
                <a16:creationId xmlns:a16="http://schemas.microsoft.com/office/drawing/2014/main" id="{89C1D2EC-7033-4F9F-A4B3-00A8B9F25ED0}"/>
              </a:ext>
            </a:extLst>
          </p:cNvPr>
          <p:cNvSpPr/>
          <p:nvPr userDrawn="1"/>
        </p:nvSpPr>
        <p:spPr>
          <a:xfrm>
            <a:off x="0" y="0"/>
            <a:ext cx="12192000" cy="360000"/>
          </a:xfrm>
          <a:prstGeom prst="rect">
            <a:avLst/>
          </a:prstGeom>
          <a:gradFill flip="none" rotWithShape="1">
            <a:gsLst>
              <a:gs pos="100000">
                <a:srgbClr val="512D6D"/>
              </a:gs>
              <a:gs pos="0">
                <a:srgbClr val="C81E82"/>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3982261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Table Placeholder"/>
          <p:cNvSpPr>
            <a:spLocks noGrp="1"/>
          </p:cNvSpPr>
          <p:nvPr>
            <p:ph type="tbl" sz="quarter" idx="13" hasCustomPrompt="1"/>
          </p:nvPr>
        </p:nvSpPr>
        <p:spPr>
          <a:xfrm>
            <a:off x="384174" y="1608138"/>
            <a:ext cx="11425238" cy="4487862"/>
          </a:xfrm>
        </p:spPr>
        <p:txBody>
          <a:bodyPr lIns="0"/>
          <a:lstStyle/>
          <a:p>
            <a:r>
              <a:rPr lang="en-US" dirty="0"/>
              <a:t>Click box to paste in table from Excel</a:t>
            </a:r>
            <a:endParaRPr lang="en-GB" dirty="0"/>
          </a:p>
        </p:txBody>
      </p:sp>
      <p:sp>
        <p:nvSpPr>
          <p:cNvPr id="9" name="Slide Number Placeholder 8">
            <a:extLst>
              <a:ext uri="{FF2B5EF4-FFF2-40B4-BE49-F238E27FC236}">
                <a16:creationId xmlns:a16="http://schemas.microsoft.com/office/drawing/2014/main" id="{8DC2B11C-096E-4473-971C-D593F2B76D44}"/>
              </a:ext>
            </a:extLst>
          </p:cNvPr>
          <p:cNvSpPr>
            <a:spLocks noGrp="1"/>
          </p:cNvSpPr>
          <p:nvPr>
            <p:ph type="sldNum" sz="quarter" idx="20"/>
          </p:nvPr>
        </p:nvSpPr>
        <p:spPr/>
        <p:txBody>
          <a:bodyPr/>
          <a:lstStyle>
            <a:lvl1pPr>
              <a:defRPr b="0"/>
            </a:lvl1pPr>
          </a:lstStyle>
          <a:p>
            <a:fld id="{2D485270-763D-46EC-B43B-42E308CCDA5E}" type="slidenum">
              <a:rPr lang="en-US" smtClean="0"/>
              <a:pPr/>
              <a:t>‹#›</a:t>
            </a:fld>
            <a:endParaRPr lang="en-US" dirty="0"/>
          </a:p>
        </p:txBody>
      </p:sp>
      <p:sp>
        <p:nvSpPr>
          <p:cNvPr id="3" name="Title 2">
            <a:extLst>
              <a:ext uri="{FF2B5EF4-FFF2-40B4-BE49-F238E27FC236}">
                <a16:creationId xmlns:a16="http://schemas.microsoft.com/office/drawing/2014/main" id="{22E881C9-E4C4-4EAD-821A-A8BD7E447298}"/>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89C1D2EC-7033-4F9F-A4B3-00A8B9F25ED0}"/>
              </a:ext>
            </a:extLst>
          </p:cNvPr>
          <p:cNvSpPr/>
          <p:nvPr userDrawn="1"/>
        </p:nvSpPr>
        <p:spPr>
          <a:xfrm>
            <a:off x="0" y="0"/>
            <a:ext cx="12192000" cy="360000"/>
          </a:xfrm>
          <a:prstGeom prst="rect">
            <a:avLst/>
          </a:prstGeom>
          <a:gradFill flip="none" rotWithShape="1">
            <a:gsLst>
              <a:gs pos="100000">
                <a:srgbClr val="512D6D"/>
              </a:gs>
              <a:gs pos="0">
                <a:srgbClr val="C81E82"/>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3818805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large">
    <p:spTree>
      <p:nvGrpSpPr>
        <p:cNvPr id="1" name=""/>
        <p:cNvGrpSpPr/>
        <p:nvPr/>
      </p:nvGrpSpPr>
      <p:grpSpPr>
        <a:xfrm>
          <a:off x="0" y="0"/>
          <a:ext cx="0" cy="0"/>
          <a:chOff x="0" y="0"/>
          <a:chExt cx="0" cy="0"/>
        </a:xfrm>
      </p:grpSpPr>
      <p:sp>
        <p:nvSpPr>
          <p:cNvPr id="10" name="Main Content Placeholder"/>
          <p:cNvSpPr>
            <a:spLocks noGrp="1"/>
          </p:cNvSpPr>
          <p:nvPr>
            <p:ph idx="13"/>
          </p:nvPr>
        </p:nvSpPr>
        <p:spPr>
          <a:xfrm>
            <a:off x="384175" y="1608138"/>
            <a:ext cx="11423650" cy="4487862"/>
          </a:xfrm>
          <a:solidFill>
            <a:schemeClr val="bg2"/>
          </a:solidFill>
        </p:spPr>
        <p:txBody>
          <a:bodyPr anchor="ctr" anchorCtr="0"/>
          <a:lstStyle>
            <a:lvl1pPr>
              <a:defRPr sz="1333" b="1">
                <a:latin typeface="+mj-lt"/>
              </a:defRPr>
            </a:lvl1pPr>
          </a:lstStyle>
          <a:p>
            <a:pPr lvl="0"/>
            <a:r>
              <a:rPr lang="en-US"/>
              <a:t>Click to edit Master text styles</a:t>
            </a:r>
          </a:p>
        </p:txBody>
      </p:sp>
      <p:sp>
        <p:nvSpPr>
          <p:cNvPr id="13" name="Chart title"/>
          <p:cNvSpPr>
            <a:spLocks noGrp="1"/>
          </p:cNvSpPr>
          <p:nvPr>
            <p:ph type="body" idx="17"/>
          </p:nvPr>
        </p:nvSpPr>
        <p:spPr>
          <a:xfrm>
            <a:off x="480362" y="1753219"/>
            <a:ext cx="3600000" cy="631841"/>
          </a:xfrm>
        </p:spPr>
        <p:txBody>
          <a:bodyPr lIns="18288">
            <a:noAutofit/>
          </a:bodyPr>
          <a:lstStyle>
            <a:lvl1pPr>
              <a:spcBef>
                <a:spcPts val="0"/>
              </a:spcBef>
              <a:defRPr sz="1200" b="1">
                <a:solidFill>
                  <a:schemeClr val="tx1"/>
                </a:solidFill>
                <a:latin typeface="+mj-lt"/>
              </a:defRPr>
            </a:lvl1pPr>
            <a:lvl2pPr>
              <a:defRPr sz="1200">
                <a:solidFill>
                  <a:schemeClr val="tx1"/>
                </a:solidFill>
              </a:defRPr>
            </a:lvl2pPr>
          </a:lstStyle>
          <a:p>
            <a:pPr lvl="0"/>
            <a:r>
              <a:rPr lang="en-US" dirty="0"/>
              <a:t>Click to edit Master text styles</a:t>
            </a:r>
          </a:p>
          <a:p>
            <a:pPr lvl="1"/>
            <a:r>
              <a:rPr lang="en-US" dirty="0"/>
              <a:t>Subtitle</a:t>
            </a:r>
          </a:p>
        </p:txBody>
      </p:sp>
      <p:sp>
        <p:nvSpPr>
          <p:cNvPr id="5" name="Slide Number Placeholder 4"/>
          <p:cNvSpPr>
            <a:spLocks noGrp="1"/>
          </p:cNvSpPr>
          <p:nvPr>
            <p:ph type="sldNum" sz="quarter" idx="22"/>
          </p:nvPr>
        </p:nvSpPr>
        <p:spPr/>
        <p:txBody>
          <a:bodyPr/>
          <a:lstStyle/>
          <a:p>
            <a:fld id="{2D485270-763D-46EC-B43B-42E308CCDA5E}" type="slidenum">
              <a:rPr lang="en-US" smtClean="0"/>
              <a:t>‹#›</a:t>
            </a:fld>
            <a:endParaRPr lang="en-US" dirty="0"/>
          </a:p>
        </p:txBody>
      </p:sp>
      <p:sp>
        <p:nvSpPr>
          <p:cNvPr id="2" name="Title 1">
            <a:extLst>
              <a:ext uri="{FF2B5EF4-FFF2-40B4-BE49-F238E27FC236}">
                <a16:creationId xmlns:a16="http://schemas.microsoft.com/office/drawing/2014/main" id="{B8CAABFA-D034-4216-BF6C-EB331CD90DAB}"/>
              </a:ext>
            </a:extLst>
          </p:cNvPr>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89C1D2EC-7033-4F9F-A4B3-00A8B9F25ED0}"/>
              </a:ext>
            </a:extLst>
          </p:cNvPr>
          <p:cNvSpPr/>
          <p:nvPr userDrawn="1"/>
        </p:nvSpPr>
        <p:spPr>
          <a:xfrm>
            <a:off x="0" y="0"/>
            <a:ext cx="12192000" cy="360000"/>
          </a:xfrm>
          <a:prstGeom prst="rect">
            <a:avLst/>
          </a:prstGeom>
          <a:gradFill flip="none" rotWithShape="1">
            <a:gsLst>
              <a:gs pos="100000">
                <a:srgbClr val="512D6D"/>
              </a:gs>
              <a:gs pos="0">
                <a:srgbClr val="C81E82"/>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217540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editable image">
    <p:bg>
      <p:bgPr>
        <a:solidFill>
          <a:schemeClr val="tx1">
            <a:lumMod val="8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1B00CC-72D6-4BC3-B560-E4804FD21DAE}"/>
              </a:ext>
            </a:extLst>
          </p:cNvPr>
          <p:cNvSpPr>
            <a:spLocks noGrp="1"/>
          </p:cNvSpPr>
          <p:nvPr>
            <p:ph type="pic" sz="quarter" idx="20"/>
          </p:nvPr>
        </p:nvSpPr>
        <p:spPr>
          <a:xfrm>
            <a:off x="0" y="360000"/>
            <a:ext cx="12192000" cy="6498000"/>
          </a:xfrm>
        </p:spPr>
        <p:txBody>
          <a:bodyPr/>
          <a:lstStyle/>
          <a:p>
            <a:endParaRPr lang="en-US" dirty="0"/>
          </a:p>
        </p:txBody>
      </p:sp>
      <p:sp>
        <p:nvSpPr>
          <p:cNvPr id="8" name="Title 4">
            <a:extLst>
              <a:ext uri="{FF2B5EF4-FFF2-40B4-BE49-F238E27FC236}">
                <a16:creationId xmlns:a16="http://schemas.microsoft.com/office/drawing/2014/main" id="{80B0ABE3-E657-4356-AF7A-982F7AA04C16}"/>
              </a:ext>
            </a:extLst>
          </p:cNvPr>
          <p:cNvSpPr>
            <a:spLocks noGrp="1"/>
          </p:cNvSpPr>
          <p:nvPr>
            <p:ph type="title"/>
          </p:nvPr>
        </p:nvSpPr>
        <p:spPr>
          <a:xfrm>
            <a:off x="385200" y="1177451"/>
            <a:ext cx="8075628" cy="1978335"/>
          </a:xfrm>
        </p:spPr>
        <p:txBody>
          <a:bodyPr anchor="t" anchorCtr="0"/>
          <a:lstStyle>
            <a:lvl1pPr>
              <a:lnSpc>
                <a:spcPct val="100000"/>
              </a:lnSpc>
              <a:defRPr sz="5200" b="0">
                <a:solidFill>
                  <a:schemeClr val="tx1"/>
                </a:solidFill>
              </a:defRPr>
            </a:lvl1pPr>
          </a:lstStyle>
          <a:p>
            <a:r>
              <a:rPr lang="en-GB" dirty="0"/>
              <a:t>Click to edit Master title style</a:t>
            </a:r>
            <a:endParaRPr lang="en-US" dirty="0"/>
          </a:p>
        </p:txBody>
      </p:sp>
      <p:sp>
        <p:nvSpPr>
          <p:cNvPr id="11" name="Subtitle 2">
            <a:extLst>
              <a:ext uri="{FF2B5EF4-FFF2-40B4-BE49-F238E27FC236}">
                <a16:creationId xmlns:a16="http://schemas.microsoft.com/office/drawing/2014/main" id="{7B9160A9-8E40-43A2-86C8-A3E5804EE646}"/>
              </a:ext>
            </a:extLst>
          </p:cNvPr>
          <p:cNvSpPr>
            <a:spLocks noGrp="1"/>
          </p:cNvSpPr>
          <p:nvPr>
            <p:ph type="subTitle" idx="1" hasCustomPrompt="1"/>
          </p:nvPr>
        </p:nvSpPr>
        <p:spPr>
          <a:xfrm>
            <a:off x="385200" y="3202412"/>
            <a:ext cx="7119186" cy="1074476"/>
          </a:xfrm>
        </p:spPr>
        <p:txBody>
          <a:bodyPr/>
          <a:lstStyle>
            <a:lvl1pPr marL="0" indent="0" algn="l">
              <a:lnSpc>
                <a:spcPct val="100000"/>
              </a:lnSpc>
              <a:spcBef>
                <a:spcPts val="0"/>
              </a:spcBef>
              <a:buNone/>
              <a:defRPr sz="2100" b="1"/>
            </a:lvl1pPr>
            <a:lvl2pPr marL="0" indent="0" algn="l">
              <a:lnSpc>
                <a:spcPct val="100000"/>
              </a:lnSpc>
              <a:spcBef>
                <a:spcPts val="0"/>
              </a:spcBef>
              <a:buNone/>
              <a:defRPr sz="21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heading in Arial Bold</a:t>
            </a:r>
          </a:p>
          <a:p>
            <a:pPr lvl="1"/>
            <a:r>
              <a:rPr lang="en-GB" dirty="0"/>
              <a:t>Date and version no.</a:t>
            </a:r>
          </a:p>
        </p:txBody>
      </p:sp>
      <p:pic>
        <p:nvPicPr>
          <p:cNvPr id="12" name="Graphic 11">
            <a:extLst>
              <a:ext uri="{FF2B5EF4-FFF2-40B4-BE49-F238E27FC236}">
                <a16:creationId xmlns:a16="http://schemas.microsoft.com/office/drawing/2014/main" id="{407764CF-8C90-4FFE-AD4E-195173471BD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151512" y="6214836"/>
            <a:ext cx="1717200" cy="365352"/>
          </a:xfrm>
          <a:prstGeom prst="rect">
            <a:avLst/>
          </a:prstGeom>
        </p:spPr>
      </p:pic>
      <p:sp>
        <p:nvSpPr>
          <p:cNvPr id="7" name="Rectangle 6">
            <a:extLst>
              <a:ext uri="{FF2B5EF4-FFF2-40B4-BE49-F238E27FC236}">
                <a16:creationId xmlns:a16="http://schemas.microsoft.com/office/drawing/2014/main" id="{C7F7006E-BB64-425D-BF75-320D64F9F333}"/>
              </a:ext>
            </a:extLst>
          </p:cNvPr>
          <p:cNvSpPr/>
          <p:nvPr userDrawn="1"/>
        </p:nvSpPr>
        <p:spPr>
          <a:xfrm>
            <a:off x="0" y="0"/>
            <a:ext cx="12192000" cy="384175"/>
          </a:xfrm>
          <a:prstGeom prst="rect">
            <a:avLst/>
          </a:prstGeom>
          <a:gradFill flip="none" rotWithShape="1">
            <a:gsLst>
              <a:gs pos="100000">
                <a:schemeClr val="bg2"/>
              </a:gs>
              <a:gs pos="0">
                <a:srgbClr val="C81E8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09627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three up">
    <p:spTree>
      <p:nvGrpSpPr>
        <p:cNvPr id="1" name=""/>
        <p:cNvGrpSpPr/>
        <p:nvPr/>
      </p:nvGrpSpPr>
      <p:grpSpPr>
        <a:xfrm>
          <a:off x="0" y="0"/>
          <a:ext cx="0" cy="0"/>
          <a:chOff x="0" y="0"/>
          <a:chExt cx="0" cy="0"/>
        </a:xfrm>
      </p:grpSpPr>
      <p:pic>
        <p:nvPicPr>
          <p:cNvPr id="6" name="Picture 5" descr="Text&#10;&#10;Description automatically generated" hidden="1">
            <a:extLst>
              <a:ext uri="{FF2B5EF4-FFF2-40B4-BE49-F238E27FC236}">
                <a16:creationId xmlns:a16="http://schemas.microsoft.com/office/drawing/2014/main" id="{8E5CF1E9-9A00-4543-957F-7A86788DA93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1550316" cy="6858000"/>
          </a:xfrm>
          <a:prstGeom prst="rect">
            <a:avLst/>
          </a:prstGeom>
        </p:spPr>
      </p:pic>
      <p:sp>
        <p:nvSpPr>
          <p:cNvPr id="5" name="Slide Number Placeholder 4"/>
          <p:cNvSpPr>
            <a:spLocks noGrp="1"/>
          </p:cNvSpPr>
          <p:nvPr>
            <p:ph type="sldNum" sz="quarter" idx="35"/>
          </p:nvPr>
        </p:nvSpPr>
        <p:spPr/>
        <p:txBody>
          <a:bodyPr/>
          <a:lstStyle/>
          <a:p>
            <a:fld id="{2D485270-763D-46EC-B43B-42E308CCDA5E}" type="slidenum">
              <a:rPr lang="en-US" smtClean="0"/>
              <a:t>‹#›</a:t>
            </a:fld>
            <a:endParaRPr lang="en-US" dirty="0"/>
          </a:p>
        </p:txBody>
      </p:sp>
      <p:sp>
        <p:nvSpPr>
          <p:cNvPr id="37" name="Picture Placeholder 12"/>
          <p:cNvSpPr>
            <a:spLocks noGrp="1"/>
          </p:cNvSpPr>
          <p:nvPr>
            <p:ph type="pic" sz="quarter" idx="40"/>
          </p:nvPr>
        </p:nvSpPr>
        <p:spPr>
          <a:xfrm>
            <a:off x="8253412" y="1608138"/>
            <a:ext cx="720000" cy="720000"/>
          </a:xfrm>
          <a:prstGeom prst="rect">
            <a:avLst/>
          </a:prstGeom>
        </p:spPr>
        <p:txBody>
          <a:bodyPr/>
          <a:lstStyle>
            <a:lvl1pPr>
              <a:defRPr sz="1100" b="0">
                <a:latin typeface="+mj-lt"/>
              </a:defRPr>
            </a:lvl1pPr>
          </a:lstStyle>
          <a:p>
            <a:r>
              <a:rPr lang="en-US" dirty="0"/>
              <a:t>Click icon to add picture</a:t>
            </a:r>
            <a:endParaRPr lang="en-GB" dirty="0"/>
          </a:p>
        </p:txBody>
      </p:sp>
      <p:sp>
        <p:nvSpPr>
          <p:cNvPr id="39" name="Picture Placeholder 12"/>
          <p:cNvSpPr>
            <a:spLocks noGrp="1"/>
          </p:cNvSpPr>
          <p:nvPr>
            <p:ph type="pic" sz="quarter" idx="42"/>
          </p:nvPr>
        </p:nvSpPr>
        <p:spPr>
          <a:xfrm>
            <a:off x="4317999" y="1608138"/>
            <a:ext cx="720000" cy="720000"/>
          </a:xfrm>
          <a:prstGeom prst="rect">
            <a:avLst/>
          </a:prstGeom>
        </p:spPr>
        <p:txBody>
          <a:bodyPr/>
          <a:lstStyle>
            <a:lvl1pPr>
              <a:defRPr sz="1100" b="0">
                <a:latin typeface="+mj-lt"/>
              </a:defRPr>
            </a:lvl1pPr>
          </a:lstStyle>
          <a:p>
            <a:r>
              <a:rPr lang="en-US" dirty="0"/>
              <a:t>Click icon to add picture</a:t>
            </a:r>
            <a:endParaRPr lang="en-GB" dirty="0"/>
          </a:p>
        </p:txBody>
      </p:sp>
      <p:sp>
        <p:nvSpPr>
          <p:cNvPr id="41" name="Picture Placeholder 12"/>
          <p:cNvSpPr>
            <a:spLocks noGrp="1"/>
          </p:cNvSpPr>
          <p:nvPr>
            <p:ph type="pic" sz="quarter" idx="44"/>
          </p:nvPr>
        </p:nvSpPr>
        <p:spPr>
          <a:xfrm>
            <a:off x="382588" y="1608138"/>
            <a:ext cx="720000" cy="720000"/>
          </a:xfrm>
          <a:prstGeom prst="rect">
            <a:avLst/>
          </a:prstGeom>
        </p:spPr>
        <p:txBody>
          <a:bodyPr/>
          <a:lstStyle>
            <a:lvl1pPr>
              <a:defRPr sz="1100" b="0">
                <a:latin typeface="+mj-lt"/>
              </a:defRPr>
            </a:lvl1pPr>
          </a:lstStyle>
          <a:p>
            <a:r>
              <a:rPr lang="en-US" dirty="0"/>
              <a:t>Click icon to add picture</a:t>
            </a:r>
            <a:endParaRPr lang="en-GB" dirty="0"/>
          </a:p>
        </p:txBody>
      </p:sp>
      <p:sp>
        <p:nvSpPr>
          <p:cNvPr id="42" name="Text Placeholder 24"/>
          <p:cNvSpPr>
            <a:spLocks noGrp="1"/>
          </p:cNvSpPr>
          <p:nvPr>
            <p:ph type="body" sz="quarter" idx="45"/>
          </p:nvPr>
        </p:nvSpPr>
        <p:spPr>
          <a:xfrm>
            <a:off x="385200" y="2563432"/>
            <a:ext cx="3554412" cy="3532567"/>
          </a:xfrm>
        </p:spPr>
        <p:txBody>
          <a:bodyPr/>
          <a:lstStyle>
            <a:lvl1pPr>
              <a:defRPr sz="1400" b="1"/>
            </a:lvl1pPr>
            <a:lvl2pPr marL="0" indent="0">
              <a:spcBef>
                <a:spcPts val="0"/>
              </a:spcBef>
              <a:spcAft>
                <a:spcPts val="900"/>
              </a:spcAft>
              <a:buNone/>
              <a:defRPr sz="1400"/>
            </a:lvl2pPr>
            <a:lvl3pPr marL="266700" indent="-266700">
              <a:spcBef>
                <a:spcPts val="0"/>
              </a:spcBef>
              <a:spcAft>
                <a:spcPts val="900"/>
              </a:spcAft>
              <a:buFont typeface="Arial" panose="020B0604020202020204" pitchFamily="34" charset="0"/>
              <a:buChar char="•"/>
              <a:defRPr sz="1400"/>
            </a:lvl3pPr>
            <a:lvl4pPr>
              <a:spcBef>
                <a:spcPts val="0"/>
              </a:spcBef>
              <a:spcAft>
                <a:spcPts val="900"/>
              </a:spcAft>
              <a:defRPr sz="1400"/>
            </a:lvl4pPr>
            <a:lvl5pPr>
              <a:spcBef>
                <a:spcPts val="0"/>
              </a:spcBef>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4">
            <a:extLst>
              <a:ext uri="{FF2B5EF4-FFF2-40B4-BE49-F238E27FC236}">
                <a16:creationId xmlns:a16="http://schemas.microsoft.com/office/drawing/2014/main" id="{AAEC0D21-6F81-4867-95A2-CB389ACF7CAA}"/>
              </a:ext>
            </a:extLst>
          </p:cNvPr>
          <p:cNvSpPr>
            <a:spLocks noGrp="1"/>
          </p:cNvSpPr>
          <p:nvPr>
            <p:ph type="body" sz="quarter" idx="46"/>
          </p:nvPr>
        </p:nvSpPr>
        <p:spPr>
          <a:xfrm>
            <a:off x="4316413" y="2563432"/>
            <a:ext cx="3554412" cy="3532567"/>
          </a:xfrm>
        </p:spPr>
        <p:txBody>
          <a:bodyPr/>
          <a:lstStyle>
            <a:lvl1pPr>
              <a:defRPr sz="1400" b="1"/>
            </a:lvl1pPr>
            <a:lvl2pPr marL="0" indent="0">
              <a:spcBef>
                <a:spcPts val="0"/>
              </a:spcBef>
              <a:spcAft>
                <a:spcPts val="900"/>
              </a:spcAft>
              <a:buNone/>
              <a:defRPr sz="1400"/>
            </a:lvl2pPr>
            <a:lvl3pPr marL="266700" indent="-266700">
              <a:spcBef>
                <a:spcPts val="0"/>
              </a:spcBef>
              <a:spcAft>
                <a:spcPts val="900"/>
              </a:spcAft>
              <a:buFont typeface="Arial" panose="020B0604020202020204" pitchFamily="34" charset="0"/>
              <a:buChar char="•"/>
              <a:defRPr sz="1400"/>
            </a:lvl3pPr>
            <a:lvl4pPr>
              <a:spcBef>
                <a:spcPts val="0"/>
              </a:spcBef>
              <a:spcAft>
                <a:spcPts val="900"/>
              </a:spcAft>
              <a:defRPr sz="1400"/>
            </a:lvl4pPr>
            <a:lvl5pPr>
              <a:spcBef>
                <a:spcPts val="0"/>
              </a:spcBef>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4">
            <a:extLst>
              <a:ext uri="{FF2B5EF4-FFF2-40B4-BE49-F238E27FC236}">
                <a16:creationId xmlns:a16="http://schemas.microsoft.com/office/drawing/2014/main" id="{5124B4AA-39A3-422E-8737-8B4BAF0EE351}"/>
              </a:ext>
            </a:extLst>
          </p:cNvPr>
          <p:cNvSpPr>
            <a:spLocks noGrp="1"/>
          </p:cNvSpPr>
          <p:nvPr>
            <p:ph type="body" sz="quarter" idx="47"/>
          </p:nvPr>
        </p:nvSpPr>
        <p:spPr>
          <a:xfrm>
            <a:off x="8259763" y="2563432"/>
            <a:ext cx="3554412" cy="3532567"/>
          </a:xfrm>
        </p:spPr>
        <p:txBody>
          <a:bodyPr/>
          <a:lstStyle>
            <a:lvl1pPr>
              <a:defRPr sz="1400" b="1"/>
            </a:lvl1pPr>
            <a:lvl2pPr marL="0" indent="0">
              <a:spcBef>
                <a:spcPts val="0"/>
              </a:spcBef>
              <a:spcAft>
                <a:spcPts val="900"/>
              </a:spcAft>
              <a:buNone/>
              <a:defRPr sz="1400"/>
            </a:lvl2pPr>
            <a:lvl3pPr marL="266700" indent="-266700">
              <a:spcBef>
                <a:spcPts val="0"/>
              </a:spcBef>
              <a:spcAft>
                <a:spcPts val="900"/>
              </a:spcAft>
              <a:buFont typeface="Arial" panose="020B0604020202020204" pitchFamily="34" charset="0"/>
              <a:buChar char="•"/>
              <a:defRPr sz="1400"/>
            </a:lvl3pPr>
            <a:lvl4pPr>
              <a:spcBef>
                <a:spcPts val="0"/>
              </a:spcBef>
              <a:spcAft>
                <a:spcPts val="900"/>
              </a:spcAft>
              <a:defRPr sz="1400"/>
            </a:lvl4pPr>
            <a:lvl5pPr>
              <a:spcBef>
                <a:spcPts val="0"/>
              </a:spcBef>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0EE45F85-5CBA-4E82-99F0-C0FA767C6B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89C1D2EC-7033-4F9F-A4B3-00A8B9F25ED0}"/>
              </a:ext>
            </a:extLst>
          </p:cNvPr>
          <p:cNvSpPr/>
          <p:nvPr userDrawn="1"/>
        </p:nvSpPr>
        <p:spPr>
          <a:xfrm>
            <a:off x="0" y="0"/>
            <a:ext cx="12192000" cy="360000"/>
          </a:xfrm>
          <a:prstGeom prst="rect">
            <a:avLst/>
          </a:prstGeom>
          <a:gradFill flip="none" rotWithShape="1">
            <a:gsLst>
              <a:gs pos="100000">
                <a:srgbClr val="512D6D"/>
              </a:gs>
              <a:gs pos="0">
                <a:srgbClr val="C81E82"/>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302089062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3"/>
          <p:cNvSpPr>
            <a:spLocks noGrp="1"/>
          </p:cNvSpPr>
          <p:nvPr>
            <p:ph type="sldNum" sz="quarter" idx="21"/>
          </p:nvPr>
        </p:nvSpPr>
        <p:spPr/>
        <p:txBody>
          <a:bodyPr/>
          <a:lstStyle/>
          <a:p>
            <a:fld id="{2D485270-763D-46EC-B43B-42E308CCDA5E}" type="slidenum">
              <a:rPr lang="en-US" smtClean="0"/>
              <a:t>‹#›</a:t>
            </a:fld>
            <a:endParaRPr lang="en-US" dirty="0"/>
          </a:p>
        </p:txBody>
      </p:sp>
      <p:sp>
        <p:nvSpPr>
          <p:cNvPr id="2" name="Title 1">
            <a:extLst>
              <a:ext uri="{FF2B5EF4-FFF2-40B4-BE49-F238E27FC236}">
                <a16:creationId xmlns:a16="http://schemas.microsoft.com/office/drawing/2014/main" id="{7EDCB2A6-0D58-4044-A740-A77E684F2A28}"/>
              </a:ext>
            </a:extLst>
          </p:cNvPr>
          <p:cNvSpPr>
            <a:spLocks noGrp="1"/>
          </p:cNvSpPr>
          <p:nvPr>
            <p:ph type="title"/>
          </p:nvPr>
        </p:nvSpPr>
        <p:spPr/>
        <p:txBody>
          <a:bodyPr/>
          <a:lstStyle/>
          <a:p>
            <a:r>
              <a:rPr lang="en-US"/>
              <a:t>Click to edit Master title style</a:t>
            </a:r>
          </a:p>
        </p:txBody>
      </p:sp>
      <p:sp>
        <p:nvSpPr>
          <p:cNvPr id="5" name="Rectangle 4">
            <a:extLst>
              <a:ext uri="{FF2B5EF4-FFF2-40B4-BE49-F238E27FC236}">
                <a16:creationId xmlns:a16="http://schemas.microsoft.com/office/drawing/2014/main" id="{89C1D2EC-7033-4F9F-A4B3-00A8B9F25ED0}"/>
              </a:ext>
            </a:extLst>
          </p:cNvPr>
          <p:cNvSpPr/>
          <p:nvPr userDrawn="1"/>
        </p:nvSpPr>
        <p:spPr>
          <a:xfrm>
            <a:off x="0" y="0"/>
            <a:ext cx="12192000" cy="360000"/>
          </a:xfrm>
          <a:prstGeom prst="rect">
            <a:avLst/>
          </a:prstGeom>
          <a:gradFill flip="none" rotWithShape="1">
            <a:gsLst>
              <a:gs pos="100000">
                <a:srgbClr val="512D6D"/>
              </a:gs>
              <a:gs pos="0">
                <a:srgbClr val="C81E82"/>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3867805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 Title Only">
    <p:spTree>
      <p:nvGrpSpPr>
        <p:cNvPr id="1" name=""/>
        <p:cNvGrpSpPr/>
        <p:nvPr/>
      </p:nvGrpSpPr>
      <p:grpSpPr>
        <a:xfrm>
          <a:off x="0" y="0"/>
          <a:ext cx="0" cy="0"/>
          <a:chOff x="0" y="0"/>
          <a:chExt cx="0" cy="0"/>
        </a:xfrm>
      </p:grpSpPr>
      <p:sp>
        <p:nvSpPr>
          <p:cNvPr id="4" name="Slide Number Placeholder 3"/>
          <p:cNvSpPr>
            <a:spLocks noGrp="1"/>
          </p:cNvSpPr>
          <p:nvPr>
            <p:ph type="sldNum" sz="quarter" idx="21"/>
          </p:nvPr>
        </p:nvSpPr>
        <p:spPr/>
        <p:txBody>
          <a:bodyPr/>
          <a:lstStyle/>
          <a:p>
            <a:fld id="{2D485270-763D-46EC-B43B-42E308CCDA5E}" type="slidenum">
              <a:rPr lang="en-US" smtClean="0"/>
              <a:t>‹#›</a:t>
            </a:fld>
            <a:endParaRPr lang="en-US" dirty="0"/>
          </a:p>
        </p:txBody>
      </p:sp>
      <p:sp>
        <p:nvSpPr>
          <p:cNvPr id="7" name="Text Placeholder 2">
            <a:extLst>
              <a:ext uri="{FF2B5EF4-FFF2-40B4-BE49-F238E27FC236}">
                <a16:creationId xmlns:a16="http://schemas.microsoft.com/office/drawing/2014/main" id="{7ECF4143-12C5-41AD-A8DC-B36950BB3BAF}"/>
              </a:ext>
            </a:extLst>
          </p:cNvPr>
          <p:cNvSpPr>
            <a:spLocks noGrp="1"/>
          </p:cNvSpPr>
          <p:nvPr>
            <p:ph type="body" idx="22"/>
          </p:nvPr>
        </p:nvSpPr>
        <p:spPr>
          <a:xfrm>
            <a:off x="385200" y="1080000"/>
            <a:ext cx="11444223" cy="507603"/>
          </a:xfrm>
        </p:spPr>
        <p:txBody>
          <a:bodyPr anchor="t" anchorCtr="0"/>
          <a:lstStyle>
            <a:lvl1pPr marL="0" indent="0">
              <a:buNone/>
              <a:defRPr sz="21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itle 1">
            <a:extLst>
              <a:ext uri="{FF2B5EF4-FFF2-40B4-BE49-F238E27FC236}">
                <a16:creationId xmlns:a16="http://schemas.microsoft.com/office/drawing/2014/main" id="{CAC24886-7416-4A68-A58F-D9523709771B}"/>
              </a:ext>
            </a:extLst>
          </p:cNvPr>
          <p:cNvSpPr>
            <a:spLocks noGrp="1"/>
          </p:cNvSpPr>
          <p:nvPr>
            <p:ph type="title"/>
          </p:nvPr>
        </p:nvSpPr>
        <p:spPr>
          <a:xfrm>
            <a:off x="385200" y="348973"/>
            <a:ext cx="11425238" cy="334199"/>
          </a:xfrm>
        </p:spPr>
        <p:txBody>
          <a:bodyPr/>
          <a:lstStyle>
            <a:lvl1pPr>
              <a:defRPr/>
            </a:lvl1pPr>
          </a:lstStyle>
          <a:p>
            <a:r>
              <a:rPr lang="en-US" dirty="0"/>
              <a:t>Click to edit Master title style</a:t>
            </a:r>
          </a:p>
        </p:txBody>
      </p:sp>
      <p:sp>
        <p:nvSpPr>
          <p:cNvPr id="6" name="Rectangle 5">
            <a:extLst>
              <a:ext uri="{FF2B5EF4-FFF2-40B4-BE49-F238E27FC236}">
                <a16:creationId xmlns:a16="http://schemas.microsoft.com/office/drawing/2014/main" id="{89C1D2EC-7033-4F9F-A4B3-00A8B9F25ED0}"/>
              </a:ext>
            </a:extLst>
          </p:cNvPr>
          <p:cNvSpPr/>
          <p:nvPr userDrawn="1"/>
        </p:nvSpPr>
        <p:spPr>
          <a:xfrm>
            <a:off x="0" y="0"/>
            <a:ext cx="12192000" cy="360000"/>
          </a:xfrm>
          <a:prstGeom prst="rect">
            <a:avLst/>
          </a:prstGeom>
          <a:gradFill flip="none" rotWithShape="1">
            <a:gsLst>
              <a:gs pos="100000">
                <a:srgbClr val="512D6D"/>
              </a:gs>
              <a:gs pos="0">
                <a:srgbClr val="C81E82"/>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3740519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C1D2EC-7033-4F9F-A4B3-00A8B9F25ED0}"/>
              </a:ext>
            </a:extLst>
          </p:cNvPr>
          <p:cNvSpPr/>
          <p:nvPr userDrawn="1"/>
        </p:nvSpPr>
        <p:spPr>
          <a:xfrm>
            <a:off x="0" y="0"/>
            <a:ext cx="12192000" cy="360000"/>
          </a:xfrm>
          <a:prstGeom prst="rect">
            <a:avLst/>
          </a:prstGeom>
          <a:gradFill flip="none" rotWithShape="1">
            <a:gsLst>
              <a:gs pos="100000">
                <a:srgbClr val="512D6D"/>
              </a:gs>
              <a:gs pos="0">
                <a:srgbClr val="C81E82"/>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815277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quote">
    <p:bg>
      <p:bgRef idx="1001">
        <a:schemeClr val="bg1"/>
      </p:bgRef>
    </p:bg>
    <p:spTree>
      <p:nvGrpSpPr>
        <p:cNvPr id="1" name=""/>
        <p:cNvGrpSpPr/>
        <p:nvPr/>
      </p:nvGrpSpPr>
      <p:grpSpPr>
        <a:xfrm>
          <a:off x="0" y="0"/>
          <a:ext cx="0" cy="0"/>
          <a:chOff x="0" y="0"/>
          <a:chExt cx="0" cy="0"/>
        </a:xfrm>
      </p:grpSpPr>
      <p:pic>
        <p:nvPicPr>
          <p:cNvPr id="5" name="Picture 4" descr="Graphical user interface, text&#10;&#10;Description automatically generated" hidden="1">
            <a:extLst>
              <a:ext uri="{FF2B5EF4-FFF2-40B4-BE49-F238E27FC236}">
                <a16:creationId xmlns:a16="http://schemas.microsoft.com/office/drawing/2014/main" id="{9D9ABF2D-0C41-43D3-9189-9167F88185A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1550316" cy="6858000"/>
          </a:xfrm>
          <a:prstGeom prst="rect">
            <a:avLst/>
          </a:prstGeom>
        </p:spPr>
      </p:pic>
      <p:sp>
        <p:nvSpPr>
          <p:cNvPr id="4" name="Slide Number Placeholder 3">
            <a:extLst>
              <a:ext uri="{FF2B5EF4-FFF2-40B4-BE49-F238E27FC236}">
                <a16:creationId xmlns:a16="http://schemas.microsoft.com/office/drawing/2014/main" id="{9D68111C-4837-4BBB-BB42-B6207393DE10}"/>
              </a:ext>
            </a:extLst>
          </p:cNvPr>
          <p:cNvSpPr>
            <a:spLocks noGrp="1"/>
          </p:cNvSpPr>
          <p:nvPr>
            <p:ph type="sldNum" sz="quarter" idx="12"/>
          </p:nvPr>
        </p:nvSpPr>
        <p:spPr/>
        <p:txBody>
          <a:bodyPr/>
          <a:lstStyle>
            <a:lvl1pPr>
              <a:defRPr>
                <a:solidFill>
                  <a:schemeClr val="tx2"/>
                </a:solidFill>
              </a:defRPr>
            </a:lvl1pPr>
          </a:lstStyle>
          <a:p>
            <a:fld id="{2D485270-763D-46EC-B43B-42E308CCDA5E}" type="slidenum">
              <a:rPr lang="en-US" smtClean="0"/>
              <a:pPr/>
              <a:t>‹#›</a:t>
            </a:fld>
            <a:endParaRPr lang="en-US" dirty="0"/>
          </a:p>
        </p:txBody>
      </p:sp>
      <p:sp>
        <p:nvSpPr>
          <p:cNvPr id="9" name="Text Placeholder 8">
            <a:extLst>
              <a:ext uri="{FF2B5EF4-FFF2-40B4-BE49-F238E27FC236}">
                <a16:creationId xmlns:a16="http://schemas.microsoft.com/office/drawing/2014/main" id="{EF2C6144-6F8D-4632-AFF6-21FC754E2D55}"/>
              </a:ext>
            </a:extLst>
          </p:cNvPr>
          <p:cNvSpPr>
            <a:spLocks noGrp="1"/>
          </p:cNvSpPr>
          <p:nvPr>
            <p:ph type="body" sz="quarter" idx="13"/>
          </p:nvPr>
        </p:nvSpPr>
        <p:spPr>
          <a:xfrm>
            <a:off x="385200" y="531131"/>
            <a:ext cx="7387200" cy="5453806"/>
          </a:xfrm>
        </p:spPr>
        <p:txBody>
          <a:bodyPr/>
          <a:lstStyle>
            <a:lvl1pPr>
              <a:spcBef>
                <a:spcPts val="0"/>
              </a:spcBef>
              <a:defRPr sz="3100" b="0">
                <a:solidFill>
                  <a:schemeClr val="tx2"/>
                </a:solidFill>
              </a:defRPr>
            </a:lvl1pPr>
            <a:lvl2pPr marL="0" indent="0">
              <a:spcBef>
                <a:spcPts val="0"/>
              </a:spcBef>
              <a:buNone/>
              <a:defRPr sz="2800" b="0">
                <a:solidFill>
                  <a:schemeClr val="tx2"/>
                </a:solidFill>
              </a:defRPr>
            </a:lvl2pPr>
            <a:lvl3pPr marL="0" indent="0">
              <a:spcBef>
                <a:spcPts val="0"/>
              </a:spcBef>
              <a:buNone/>
              <a:defRPr sz="2400" b="0">
                <a:solidFill>
                  <a:schemeClr val="tx2"/>
                </a:solidFill>
              </a:defRPr>
            </a:lvl3pPr>
            <a:lvl4pPr marL="0" indent="0">
              <a:spcBef>
                <a:spcPts val="0"/>
              </a:spcBef>
              <a:buNone/>
              <a:defRPr sz="2000" b="0">
                <a:solidFill>
                  <a:schemeClr val="tx2"/>
                </a:solidFill>
              </a:defRPr>
            </a:lvl4pPr>
            <a:lvl5pPr marL="0" indent="0">
              <a:spcBef>
                <a:spcPts val="0"/>
              </a:spcBef>
              <a:buNone/>
              <a:defRPr sz="14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9C1D2EC-7033-4F9F-A4B3-00A8B9F25ED0}"/>
              </a:ext>
            </a:extLst>
          </p:cNvPr>
          <p:cNvSpPr/>
          <p:nvPr userDrawn="1"/>
        </p:nvSpPr>
        <p:spPr>
          <a:xfrm>
            <a:off x="0" y="0"/>
            <a:ext cx="12192000" cy="360000"/>
          </a:xfrm>
          <a:prstGeom prst="rect">
            <a:avLst/>
          </a:prstGeom>
          <a:gradFill flip="none" rotWithShape="1">
            <a:gsLst>
              <a:gs pos="100000">
                <a:srgbClr val="512D6D"/>
              </a:gs>
              <a:gs pos="0">
                <a:srgbClr val="C81E82"/>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305439957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arge quote 1">
    <p:bg>
      <p:bgRef idx="1001">
        <a:schemeClr val="bg2"/>
      </p:bgRef>
    </p:bg>
    <p:spTree>
      <p:nvGrpSpPr>
        <p:cNvPr id="1" name=""/>
        <p:cNvGrpSpPr/>
        <p:nvPr/>
      </p:nvGrpSpPr>
      <p:grpSpPr>
        <a:xfrm>
          <a:off x="0" y="0"/>
          <a:ext cx="0" cy="0"/>
          <a:chOff x="0" y="0"/>
          <a:chExt cx="0" cy="0"/>
        </a:xfrm>
      </p:grpSpPr>
      <p:pic>
        <p:nvPicPr>
          <p:cNvPr id="5" name="Picture 4" descr="Graphical user interface, text&#10;&#10;Description automatically generated" hidden="1">
            <a:extLst>
              <a:ext uri="{FF2B5EF4-FFF2-40B4-BE49-F238E27FC236}">
                <a16:creationId xmlns:a16="http://schemas.microsoft.com/office/drawing/2014/main" id="{9D9ABF2D-0C41-43D3-9189-9167F88185A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1550316" cy="6858000"/>
          </a:xfrm>
          <a:prstGeom prst="rect">
            <a:avLst/>
          </a:prstGeom>
        </p:spPr>
      </p:pic>
      <p:sp>
        <p:nvSpPr>
          <p:cNvPr id="4" name="Slide Number Placeholder 3">
            <a:extLst>
              <a:ext uri="{FF2B5EF4-FFF2-40B4-BE49-F238E27FC236}">
                <a16:creationId xmlns:a16="http://schemas.microsoft.com/office/drawing/2014/main" id="{9D68111C-4837-4BBB-BB42-B6207393DE10}"/>
              </a:ext>
            </a:extLst>
          </p:cNvPr>
          <p:cNvSpPr>
            <a:spLocks noGrp="1"/>
          </p:cNvSpPr>
          <p:nvPr>
            <p:ph type="sldNum" sz="quarter" idx="12"/>
          </p:nvPr>
        </p:nvSpPr>
        <p:spPr/>
        <p:txBody>
          <a:bodyPr/>
          <a:lstStyle>
            <a:lvl1pPr>
              <a:defRPr>
                <a:solidFill>
                  <a:schemeClr val="tx1"/>
                </a:solidFill>
              </a:defRPr>
            </a:lvl1pPr>
          </a:lstStyle>
          <a:p>
            <a:fld id="{2D485270-763D-46EC-B43B-42E308CCDA5E}" type="slidenum">
              <a:rPr lang="en-US" smtClean="0"/>
              <a:pPr/>
              <a:t>‹#›</a:t>
            </a:fld>
            <a:endParaRPr lang="en-US" dirty="0"/>
          </a:p>
        </p:txBody>
      </p:sp>
      <p:sp>
        <p:nvSpPr>
          <p:cNvPr id="9" name="Text Placeholder 8">
            <a:extLst>
              <a:ext uri="{FF2B5EF4-FFF2-40B4-BE49-F238E27FC236}">
                <a16:creationId xmlns:a16="http://schemas.microsoft.com/office/drawing/2014/main" id="{EF2C6144-6F8D-4632-AFF6-21FC754E2D55}"/>
              </a:ext>
            </a:extLst>
          </p:cNvPr>
          <p:cNvSpPr>
            <a:spLocks noGrp="1"/>
          </p:cNvSpPr>
          <p:nvPr>
            <p:ph type="body" sz="quarter" idx="13"/>
          </p:nvPr>
        </p:nvSpPr>
        <p:spPr>
          <a:xfrm>
            <a:off x="385200" y="531131"/>
            <a:ext cx="7387200" cy="5453806"/>
          </a:xfrm>
        </p:spPr>
        <p:txBody>
          <a:bodyPr/>
          <a:lstStyle>
            <a:lvl1pPr>
              <a:spcBef>
                <a:spcPts val="0"/>
              </a:spcBef>
              <a:defRPr sz="3100" b="0">
                <a:solidFill>
                  <a:schemeClr val="tx1"/>
                </a:solidFill>
              </a:defRPr>
            </a:lvl1pPr>
            <a:lvl2pPr marL="0" indent="0">
              <a:spcBef>
                <a:spcPts val="0"/>
              </a:spcBef>
              <a:buNone/>
              <a:defRPr sz="2800" b="0">
                <a:solidFill>
                  <a:schemeClr val="tx1"/>
                </a:solidFill>
              </a:defRPr>
            </a:lvl2pPr>
            <a:lvl3pPr marL="0" indent="0">
              <a:spcBef>
                <a:spcPts val="0"/>
              </a:spcBef>
              <a:buNone/>
              <a:defRPr sz="2400" b="0">
                <a:solidFill>
                  <a:schemeClr val="tx1"/>
                </a:solidFill>
              </a:defRPr>
            </a:lvl3pPr>
            <a:lvl4pPr marL="0" indent="0">
              <a:spcBef>
                <a:spcPts val="0"/>
              </a:spcBef>
              <a:buNone/>
              <a:defRPr sz="2000" b="0">
                <a:solidFill>
                  <a:schemeClr val="tx1"/>
                </a:solidFill>
              </a:defRPr>
            </a:lvl4pPr>
            <a:lvl5pPr marL="0" indent="0">
              <a:spcBef>
                <a:spcPts val="0"/>
              </a:spcBef>
              <a:buNone/>
              <a:defRPr sz="1400" b="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7C565590-1034-4100-B105-F057CAB92292}"/>
              </a:ext>
            </a:extLst>
          </p:cNvPr>
          <p:cNvCxnSpPr/>
          <p:nvPr userDrawn="1"/>
        </p:nvCxnSpPr>
        <p:spPr>
          <a:xfrm>
            <a:off x="384175" y="360000"/>
            <a:ext cx="114262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Graphic 12">
            <a:extLst>
              <a:ext uri="{FF2B5EF4-FFF2-40B4-BE49-F238E27FC236}">
                <a16:creationId xmlns:a16="http://schemas.microsoft.com/office/drawing/2014/main" id="{A0CC871D-1B42-4006-BDE0-3892173838FF}"/>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478575" y="6284422"/>
            <a:ext cx="1363381" cy="290073"/>
          </a:xfrm>
          <a:prstGeom prst="rect">
            <a:avLst/>
          </a:prstGeom>
        </p:spPr>
      </p:pic>
    </p:spTree>
    <p:extLst>
      <p:ext uri="{BB962C8B-B14F-4D97-AF65-F5344CB8AC3E}">
        <p14:creationId xmlns:p14="http://schemas.microsoft.com/office/powerpoint/2010/main" val="241512615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arge quote 2">
    <p:bg>
      <p:bgPr>
        <a:solidFill>
          <a:srgbClr val="7D32AA"/>
        </a:solidFill>
        <a:effectLst/>
      </p:bgPr>
    </p:bg>
    <p:spTree>
      <p:nvGrpSpPr>
        <p:cNvPr id="1" name=""/>
        <p:cNvGrpSpPr/>
        <p:nvPr/>
      </p:nvGrpSpPr>
      <p:grpSpPr>
        <a:xfrm>
          <a:off x="0" y="0"/>
          <a:ext cx="0" cy="0"/>
          <a:chOff x="0" y="0"/>
          <a:chExt cx="0" cy="0"/>
        </a:xfrm>
      </p:grpSpPr>
      <p:pic>
        <p:nvPicPr>
          <p:cNvPr id="5" name="Picture 4" descr="Graphical user interface, text&#10;&#10;Description automatically generated" hidden="1">
            <a:extLst>
              <a:ext uri="{FF2B5EF4-FFF2-40B4-BE49-F238E27FC236}">
                <a16:creationId xmlns:a16="http://schemas.microsoft.com/office/drawing/2014/main" id="{9D9ABF2D-0C41-43D3-9189-9167F88185A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1550316" cy="6858000"/>
          </a:xfrm>
          <a:prstGeom prst="rect">
            <a:avLst/>
          </a:prstGeom>
        </p:spPr>
      </p:pic>
      <p:sp>
        <p:nvSpPr>
          <p:cNvPr id="4" name="Slide Number Placeholder 3">
            <a:extLst>
              <a:ext uri="{FF2B5EF4-FFF2-40B4-BE49-F238E27FC236}">
                <a16:creationId xmlns:a16="http://schemas.microsoft.com/office/drawing/2014/main" id="{9D68111C-4837-4BBB-BB42-B6207393DE10}"/>
              </a:ext>
            </a:extLst>
          </p:cNvPr>
          <p:cNvSpPr>
            <a:spLocks noGrp="1"/>
          </p:cNvSpPr>
          <p:nvPr>
            <p:ph type="sldNum" sz="quarter" idx="12"/>
          </p:nvPr>
        </p:nvSpPr>
        <p:spPr/>
        <p:txBody>
          <a:bodyPr/>
          <a:lstStyle>
            <a:lvl1pPr>
              <a:defRPr>
                <a:solidFill>
                  <a:schemeClr val="tx1"/>
                </a:solidFill>
              </a:defRPr>
            </a:lvl1pPr>
          </a:lstStyle>
          <a:p>
            <a:fld id="{2D485270-763D-46EC-B43B-42E308CCDA5E}" type="slidenum">
              <a:rPr lang="en-US" smtClean="0"/>
              <a:pPr/>
              <a:t>‹#›</a:t>
            </a:fld>
            <a:endParaRPr lang="en-US" dirty="0"/>
          </a:p>
        </p:txBody>
      </p:sp>
      <p:sp>
        <p:nvSpPr>
          <p:cNvPr id="9" name="Text Placeholder 8">
            <a:extLst>
              <a:ext uri="{FF2B5EF4-FFF2-40B4-BE49-F238E27FC236}">
                <a16:creationId xmlns:a16="http://schemas.microsoft.com/office/drawing/2014/main" id="{EF2C6144-6F8D-4632-AFF6-21FC754E2D55}"/>
              </a:ext>
            </a:extLst>
          </p:cNvPr>
          <p:cNvSpPr>
            <a:spLocks noGrp="1"/>
          </p:cNvSpPr>
          <p:nvPr>
            <p:ph type="body" sz="quarter" idx="13"/>
          </p:nvPr>
        </p:nvSpPr>
        <p:spPr>
          <a:xfrm>
            <a:off x="385200" y="531131"/>
            <a:ext cx="7387200" cy="5453806"/>
          </a:xfrm>
        </p:spPr>
        <p:txBody>
          <a:bodyPr/>
          <a:lstStyle>
            <a:lvl1pPr>
              <a:spcBef>
                <a:spcPts val="0"/>
              </a:spcBef>
              <a:defRPr sz="3100" b="0">
                <a:solidFill>
                  <a:schemeClr val="tx1"/>
                </a:solidFill>
              </a:defRPr>
            </a:lvl1pPr>
            <a:lvl2pPr marL="0" indent="0">
              <a:spcBef>
                <a:spcPts val="0"/>
              </a:spcBef>
              <a:buNone/>
              <a:defRPr sz="2800" b="0">
                <a:solidFill>
                  <a:schemeClr val="tx1"/>
                </a:solidFill>
              </a:defRPr>
            </a:lvl2pPr>
            <a:lvl3pPr marL="0" indent="0">
              <a:spcBef>
                <a:spcPts val="0"/>
              </a:spcBef>
              <a:buNone/>
              <a:defRPr sz="2400" b="0">
                <a:solidFill>
                  <a:schemeClr val="tx1"/>
                </a:solidFill>
              </a:defRPr>
            </a:lvl3pPr>
            <a:lvl4pPr marL="0" indent="0">
              <a:spcBef>
                <a:spcPts val="0"/>
              </a:spcBef>
              <a:buNone/>
              <a:defRPr sz="2000" b="0">
                <a:solidFill>
                  <a:schemeClr val="tx1"/>
                </a:solidFill>
              </a:defRPr>
            </a:lvl4pPr>
            <a:lvl5pPr marL="0" indent="0">
              <a:spcBef>
                <a:spcPts val="0"/>
              </a:spcBef>
              <a:buNone/>
              <a:defRPr sz="1400" b="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7C565590-1034-4100-B105-F057CAB92292}"/>
              </a:ext>
            </a:extLst>
          </p:cNvPr>
          <p:cNvCxnSpPr/>
          <p:nvPr userDrawn="1"/>
        </p:nvCxnSpPr>
        <p:spPr>
          <a:xfrm>
            <a:off x="384175" y="360000"/>
            <a:ext cx="114262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Graphic 12">
            <a:extLst>
              <a:ext uri="{FF2B5EF4-FFF2-40B4-BE49-F238E27FC236}">
                <a16:creationId xmlns:a16="http://schemas.microsoft.com/office/drawing/2014/main" id="{A0CC871D-1B42-4006-BDE0-3892173838FF}"/>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478575" y="6284422"/>
            <a:ext cx="1363381" cy="290073"/>
          </a:xfrm>
          <a:prstGeom prst="rect">
            <a:avLst/>
          </a:prstGeom>
        </p:spPr>
      </p:pic>
    </p:spTree>
    <p:extLst>
      <p:ext uri="{BB962C8B-B14F-4D97-AF65-F5344CB8AC3E}">
        <p14:creationId xmlns:p14="http://schemas.microsoft.com/office/powerpoint/2010/main" val="345470126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arge quote 3">
    <p:bg>
      <p:bgPr>
        <a:solidFill>
          <a:srgbClr val="C81E82"/>
        </a:solidFill>
        <a:effectLst/>
      </p:bgPr>
    </p:bg>
    <p:spTree>
      <p:nvGrpSpPr>
        <p:cNvPr id="1" name=""/>
        <p:cNvGrpSpPr/>
        <p:nvPr/>
      </p:nvGrpSpPr>
      <p:grpSpPr>
        <a:xfrm>
          <a:off x="0" y="0"/>
          <a:ext cx="0" cy="0"/>
          <a:chOff x="0" y="0"/>
          <a:chExt cx="0" cy="0"/>
        </a:xfrm>
      </p:grpSpPr>
      <p:pic>
        <p:nvPicPr>
          <p:cNvPr id="5" name="Picture 4" descr="Graphical user interface, text&#10;&#10;Description automatically generated" hidden="1">
            <a:extLst>
              <a:ext uri="{FF2B5EF4-FFF2-40B4-BE49-F238E27FC236}">
                <a16:creationId xmlns:a16="http://schemas.microsoft.com/office/drawing/2014/main" id="{9D9ABF2D-0C41-43D3-9189-9167F88185A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1550316" cy="6858000"/>
          </a:xfrm>
          <a:prstGeom prst="rect">
            <a:avLst/>
          </a:prstGeom>
        </p:spPr>
      </p:pic>
      <p:sp>
        <p:nvSpPr>
          <p:cNvPr id="4" name="Slide Number Placeholder 3">
            <a:extLst>
              <a:ext uri="{FF2B5EF4-FFF2-40B4-BE49-F238E27FC236}">
                <a16:creationId xmlns:a16="http://schemas.microsoft.com/office/drawing/2014/main" id="{9D68111C-4837-4BBB-BB42-B6207393DE10}"/>
              </a:ext>
            </a:extLst>
          </p:cNvPr>
          <p:cNvSpPr>
            <a:spLocks noGrp="1"/>
          </p:cNvSpPr>
          <p:nvPr>
            <p:ph type="sldNum" sz="quarter" idx="12"/>
          </p:nvPr>
        </p:nvSpPr>
        <p:spPr/>
        <p:txBody>
          <a:bodyPr/>
          <a:lstStyle>
            <a:lvl1pPr>
              <a:defRPr>
                <a:solidFill>
                  <a:schemeClr val="tx1"/>
                </a:solidFill>
              </a:defRPr>
            </a:lvl1pPr>
          </a:lstStyle>
          <a:p>
            <a:fld id="{2D485270-763D-46EC-B43B-42E308CCDA5E}" type="slidenum">
              <a:rPr lang="en-US" smtClean="0"/>
              <a:pPr/>
              <a:t>‹#›</a:t>
            </a:fld>
            <a:endParaRPr lang="en-US" dirty="0"/>
          </a:p>
        </p:txBody>
      </p:sp>
      <p:sp>
        <p:nvSpPr>
          <p:cNvPr id="9" name="Text Placeholder 8">
            <a:extLst>
              <a:ext uri="{FF2B5EF4-FFF2-40B4-BE49-F238E27FC236}">
                <a16:creationId xmlns:a16="http://schemas.microsoft.com/office/drawing/2014/main" id="{EF2C6144-6F8D-4632-AFF6-21FC754E2D55}"/>
              </a:ext>
            </a:extLst>
          </p:cNvPr>
          <p:cNvSpPr>
            <a:spLocks noGrp="1"/>
          </p:cNvSpPr>
          <p:nvPr>
            <p:ph type="body" sz="quarter" idx="13"/>
          </p:nvPr>
        </p:nvSpPr>
        <p:spPr>
          <a:xfrm>
            <a:off x="385200" y="531131"/>
            <a:ext cx="7387200" cy="5453806"/>
          </a:xfrm>
        </p:spPr>
        <p:txBody>
          <a:bodyPr/>
          <a:lstStyle>
            <a:lvl1pPr>
              <a:spcBef>
                <a:spcPts val="0"/>
              </a:spcBef>
              <a:defRPr sz="3100" b="0">
                <a:solidFill>
                  <a:schemeClr val="tx1"/>
                </a:solidFill>
              </a:defRPr>
            </a:lvl1pPr>
            <a:lvl2pPr marL="0" indent="0">
              <a:spcBef>
                <a:spcPts val="0"/>
              </a:spcBef>
              <a:buNone/>
              <a:defRPr sz="2800" b="0">
                <a:solidFill>
                  <a:schemeClr val="tx1"/>
                </a:solidFill>
              </a:defRPr>
            </a:lvl2pPr>
            <a:lvl3pPr marL="0" indent="0">
              <a:spcBef>
                <a:spcPts val="0"/>
              </a:spcBef>
              <a:buNone/>
              <a:defRPr sz="2400" b="0">
                <a:solidFill>
                  <a:schemeClr val="tx1"/>
                </a:solidFill>
              </a:defRPr>
            </a:lvl3pPr>
            <a:lvl4pPr marL="0" indent="0">
              <a:spcBef>
                <a:spcPts val="0"/>
              </a:spcBef>
              <a:buNone/>
              <a:defRPr sz="2000" b="0">
                <a:solidFill>
                  <a:schemeClr val="tx1"/>
                </a:solidFill>
              </a:defRPr>
            </a:lvl4pPr>
            <a:lvl5pPr marL="0" indent="0">
              <a:spcBef>
                <a:spcPts val="0"/>
              </a:spcBef>
              <a:buNone/>
              <a:defRPr sz="1400" b="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7C565590-1034-4100-B105-F057CAB92292}"/>
              </a:ext>
            </a:extLst>
          </p:cNvPr>
          <p:cNvCxnSpPr/>
          <p:nvPr userDrawn="1"/>
        </p:nvCxnSpPr>
        <p:spPr>
          <a:xfrm>
            <a:off x="384175" y="360000"/>
            <a:ext cx="114262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Graphic 12">
            <a:extLst>
              <a:ext uri="{FF2B5EF4-FFF2-40B4-BE49-F238E27FC236}">
                <a16:creationId xmlns:a16="http://schemas.microsoft.com/office/drawing/2014/main" id="{A0CC871D-1B42-4006-BDE0-3892173838FF}"/>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478575" y="6284422"/>
            <a:ext cx="1363381" cy="290073"/>
          </a:xfrm>
          <a:prstGeom prst="rect">
            <a:avLst/>
          </a:prstGeom>
        </p:spPr>
      </p:pic>
    </p:spTree>
    <p:extLst>
      <p:ext uri="{BB962C8B-B14F-4D97-AF65-F5344CB8AC3E}">
        <p14:creationId xmlns:p14="http://schemas.microsoft.com/office/powerpoint/2010/main" val="38015860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quote 4">
    <p:bg>
      <p:bgPr>
        <a:solidFill>
          <a:srgbClr val="DCB9FF"/>
        </a:solidFill>
        <a:effectLst/>
      </p:bgPr>
    </p:bg>
    <p:spTree>
      <p:nvGrpSpPr>
        <p:cNvPr id="1" name=""/>
        <p:cNvGrpSpPr/>
        <p:nvPr/>
      </p:nvGrpSpPr>
      <p:grpSpPr>
        <a:xfrm>
          <a:off x="0" y="0"/>
          <a:ext cx="0" cy="0"/>
          <a:chOff x="0" y="0"/>
          <a:chExt cx="0" cy="0"/>
        </a:xfrm>
      </p:grpSpPr>
      <p:pic>
        <p:nvPicPr>
          <p:cNvPr id="5" name="Picture 4" descr="Graphical user interface, text&#10;&#10;Description automatically generated" hidden="1">
            <a:extLst>
              <a:ext uri="{FF2B5EF4-FFF2-40B4-BE49-F238E27FC236}">
                <a16:creationId xmlns:a16="http://schemas.microsoft.com/office/drawing/2014/main" id="{9D9ABF2D-0C41-43D3-9189-9167F88185A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1550316" cy="6858000"/>
          </a:xfrm>
          <a:prstGeom prst="rect">
            <a:avLst/>
          </a:prstGeom>
        </p:spPr>
      </p:pic>
      <p:sp>
        <p:nvSpPr>
          <p:cNvPr id="4" name="Slide Number Placeholder 3">
            <a:extLst>
              <a:ext uri="{FF2B5EF4-FFF2-40B4-BE49-F238E27FC236}">
                <a16:creationId xmlns:a16="http://schemas.microsoft.com/office/drawing/2014/main" id="{9D68111C-4837-4BBB-BB42-B6207393DE10}"/>
              </a:ext>
            </a:extLst>
          </p:cNvPr>
          <p:cNvSpPr>
            <a:spLocks noGrp="1"/>
          </p:cNvSpPr>
          <p:nvPr>
            <p:ph type="sldNum" sz="quarter" idx="12"/>
          </p:nvPr>
        </p:nvSpPr>
        <p:spPr/>
        <p:txBody>
          <a:bodyPr/>
          <a:lstStyle>
            <a:lvl1pPr>
              <a:defRPr>
                <a:solidFill>
                  <a:schemeClr val="tx2"/>
                </a:solidFill>
              </a:defRPr>
            </a:lvl1pPr>
          </a:lstStyle>
          <a:p>
            <a:fld id="{2D485270-763D-46EC-B43B-42E308CCDA5E}" type="slidenum">
              <a:rPr lang="en-US" smtClean="0"/>
              <a:pPr/>
              <a:t>‹#›</a:t>
            </a:fld>
            <a:endParaRPr lang="en-US" dirty="0"/>
          </a:p>
        </p:txBody>
      </p:sp>
      <p:sp>
        <p:nvSpPr>
          <p:cNvPr id="9" name="Text Placeholder 8">
            <a:extLst>
              <a:ext uri="{FF2B5EF4-FFF2-40B4-BE49-F238E27FC236}">
                <a16:creationId xmlns:a16="http://schemas.microsoft.com/office/drawing/2014/main" id="{EF2C6144-6F8D-4632-AFF6-21FC754E2D55}"/>
              </a:ext>
            </a:extLst>
          </p:cNvPr>
          <p:cNvSpPr>
            <a:spLocks noGrp="1"/>
          </p:cNvSpPr>
          <p:nvPr>
            <p:ph type="body" sz="quarter" idx="13"/>
          </p:nvPr>
        </p:nvSpPr>
        <p:spPr>
          <a:xfrm>
            <a:off x="385200" y="531131"/>
            <a:ext cx="7387200" cy="5453806"/>
          </a:xfrm>
        </p:spPr>
        <p:txBody>
          <a:bodyPr/>
          <a:lstStyle>
            <a:lvl1pPr>
              <a:spcBef>
                <a:spcPts val="0"/>
              </a:spcBef>
              <a:defRPr sz="3100" b="0">
                <a:solidFill>
                  <a:schemeClr val="tx2"/>
                </a:solidFill>
              </a:defRPr>
            </a:lvl1pPr>
            <a:lvl2pPr marL="0" indent="0">
              <a:spcBef>
                <a:spcPts val="0"/>
              </a:spcBef>
              <a:buNone/>
              <a:defRPr sz="2800" b="0">
                <a:solidFill>
                  <a:schemeClr val="tx2"/>
                </a:solidFill>
              </a:defRPr>
            </a:lvl2pPr>
            <a:lvl3pPr marL="0" indent="0">
              <a:spcBef>
                <a:spcPts val="0"/>
              </a:spcBef>
              <a:buNone/>
              <a:defRPr sz="2400" b="0">
                <a:solidFill>
                  <a:schemeClr val="tx2"/>
                </a:solidFill>
              </a:defRPr>
            </a:lvl3pPr>
            <a:lvl4pPr marL="0" indent="0">
              <a:spcBef>
                <a:spcPts val="0"/>
              </a:spcBef>
              <a:buNone/>
              <a:defRPr sz="2000" b="0">
                <a:solidFill>
                  <a:schemeClr val="tx2"/>
                </a:solidFill>
              </a:defRPr>
            </a:lvl4pPr>
            <a:lvl5pPr marL="0" indent="0">
              <a:spcBef>
                <a:spcPts val="0"/>
              </a:spcBef>
              <a:buNone/>
              <a:defRPr sz="1400" b="1">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551499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gradFill>
          <a:gsLst>
            <a:gs pos="100000">
              <a:schemeClr val="bg2"/>
            </a:gs>
            <a:gs pos="0">
              <a:srgbClr val="7D32AA"/>
            </a:gs>
          </a:gsLst>
          <a:lin ang="8100000" scaled="1"/>
        </a:gradFill>
        <a:effectLst/>
      </p:bgPr>
    </p:bg>
    <p:spTree>
      <p:nvGrpSpPr>
        <p:cNvPr id="1" name=""/>
        <p:cNvGrpSpPr/>
        <p:nvPr/>
      </p:nvGrpSpPr>
      <p:grpSpPr>
        <a:xfrm>
          <a:off x="0" y="0"/>
          <a:ext cx="0" cy="0"/>
          <a:chOff x="0" y="0"/>
          <a:chExt cx="0" cy="0"/>
        </a:xfrm>
      </p:grpSpPr>
      <p:sp>
        <p:nvSpPr>
          <p:cNvPr id="5" name="Presenter Name">
            <a:extLst>
              <a:ext uri="{FF2B5EF4-FFF2-40B4-BE49-F238E27FC236}">
                <a16:creationId xmlns:a16="http://schemas.microsoft.com/office/drawing/2014/main" id="{5ACC0FCF-0877-41B8-9014-A349B57072C3}"/>
              </a:ext>
            </a:extLst>
          </p:cNvPr>
          <p:cNvSpPr>
            <a:spLocks noGrp="1"/>
          </p:cNvSpPr>
          <p:nvPr>
            <p:ph type="body" sz="quarter" idx="18" hasCustomPrompt="1"/>
          </p:nvPr>
        </p:nvSpPr>
        <p:spPr>
          <a:xfrm>
            <a:off x="385201" y="1774370"/>
            <a:ext cx="3540687" cy="3469143"/>
          </a:xfrm>
        </p:spPr>
        <p:txBody>
          <a:bodyPr wrap="square" anchor="t">
            <a:noAutofit/>
          </a:bodyPr>
          <a:lstStyle>
            <a:lvl1pPr>
              <a:spcBef>
                <a:spcPts val="900"/>
              </a:spcBef>
              <a:defRPr sz="1400" b="1">
                <a:solidFill>
                  <a:schemeClr val="tx1"/>
                </a:solidFill>
                <a:latin typeface="+mj-lt"/>
              </a:defRPr>
            </a:lvl1pPr>
            <a:lvl2pPr marL="0" indent="0">
              <a:spcBef>
                <a:spcPts val="0"/>
              </a:spcBef>
              <a:spcAft>
                <a:spcPts val="0"/>
              </a:spcAft>
              <a:buNone/>
              <a:defRPr sz="1400">
                <a:solidFill>
                  <a:schemeClr val="tx1"/>
                </a:solidFill>
              </a:defRPr>
            </a:lvl2pPr>
          </a:lstStyle>
          <a:p>
            <a:r>
              <a:rPr lang="en-GB" dirty="0"/>
              <a:t>Novant Health</a:t>
            </a:r>
            <a:endParaRPr lang="en-US" dirty="0"/>
          </a:p>
          <a:p>
            <a:pPr lvl="1"/>
            <a:r>
              <a:rPr lang="en-US" dirty="0"/>
              <a:t>Address</a:t>
            </a:r>
          </a:p>
        </p:txBody>
      </p:sp>
      <p:sp>
        <p:nvSpPr>
          <p:cNvPr id="2" name="Title 1">
            <a:extLst>
              <a:ext uri="{FF2B5EF4-FFF2-40B4-BE49-F238E27FC236}">
                <a16:creationId xmlns:a16="http://schemas.microsoft.com/office/drawing/2014/main" id="{E5DC7D48-C4CA-4621-82BC-8629BB3F815F}"/>
              </a:ext>
            </a:extLst>
          </p:cNvPr>
          <p:cNvSpPr>
            <a:spLocks noGrp="1"/>
          </p:cNvSpPr>
          <p:nvPr>
            <p:ph type="title"/>
          </p:nvPr>
        </p:nvSpPr>
        <p:spPr/>
        <p:txBody>
          <a:bodyPr/>
          <a:lstStyle>
            <a:lvl1pPr>
              <a:defRPr sz="5200">
                <a:solidFill>
                  <a:schemeClr val="tx1"/>
                </a:solidFill>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6452F700-25F6-46DA-BDDB-78A202C70D6D}"/>
              </a:ext>
            </a:extLst>
          </p:cNvPr>
          <p:cNvCxnSpPr/>
          <p:nvPr userDrawn="1"/>
        </p:nvCxnSpPr>
        <p:spPr>
          <a:xfrm>
            <a:off x="384175" y="360000"/>
            <a:ext cx="114262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phic 12">
            <a:extLst>
              <a:ext uri="{FF2B5EF4-FFF2-40B4-BE49-F238E27FC236}">
                <a16:creationId xmlns:a16="http://schemas.microsoft.com/office/drawing/2014/main" id="{A0CC871D-1B42-4006-BDE0-3892173838F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478575" y="6284422"/>
            <a:ext cx="1363381" cy="290073"/>
          </a:xfrm>
          <a:prstGeom prst="rect">
            <a:avLst/>
          </a:prstGeom>
        </p:spPr>
      </p:pic>
    </p:spTree>
    <p:extLst>
      <p:ext uri="{BB962C8B-B14F-4D97-AF65-F5344CB8AC3E}">
        <p14:creationId xmlns:p14="http://schemas.microsoft.com/office/powerpoint/2010/main" val="16754285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chemeClr val="accent6"/>
            </a:gs>
            <a:gs pos="80000">
              <a:schemeClr val="accent1"/>
            </a:gs>
          </a:gsLst>
          <a:lin ang="8100000" scaled="0"/>
          <a:tileRect/>
        </a:gradFill>
        <a:effectLst/>
      </p:bgPr>
    </p:bg>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80B0ABE3-E657-4356-AF7A-982F7AA04C16}"/>
              </a:ext>
            </a:extLst>
          </p:cNvPr>
          <p:cNvSpPr>
            <a:spLocks noGrp="1"/>
          </p:cNvSpPr>
          <p:nvPr>
            <p:ph type="title"/>
          </p:nvPr>
        </p:nvSpPr>
        <p:spPr>
          <a:xfrm>
            <a:off x="385200" y="481069"/>
            <a:ext cx="8075628" cy="1978335"/>
          </a:xfrm>
        </p:spPr>
        <p:txBody>
          <a:bodyPr anchor="t" anchorCtr="0"/>
          <a:lstStyle>
            <a:lvl1pPr>
              <a:lnSpc>
                <a:spcPct val="100000"/>
              </a:lnSpc>
              <a:defRPr sz="5200" b="0">
                <a:solidFill>
                  <a:schemeClr val="tx1"/>
                </a:solidFill>
              </a:defRPr>
            </a:lvl1pPr>
          </a:lstStyle>
          <a:p>
            <a:r>
              <a:rPr lang="en-GB" dirty="0"/>
              <a:t>Click to edit Master title style</a:t>
            </a:r>
            <a:endParaRPr lang="en-US" dirty="0"/>
          </a:p>
        </p:txBody>
      </p:sp>
      <p:sp>
        <p:nvSpPr>
          <p:cNvPr id="11" name="Subtitle 2">
            <a:extLst>
              <a:ext uri="{FF2B5EF4-FFF2-40B4-BE49-F238E27FC236}">
                <a16:creationId xmlns:a16="http://schemas.microsoft.com/office/drawing/2014/main" id="{7B9160A9-8E40-43A2-86C8-A3E5804EE646}"/>
              </a:ext>
            </a:extLst>
          </p:cNvPr>
          <p:cNvSpPr>
            <a:spLocks noGrp="1"/>
          </p:cNvSpPr>
          <p:nvPr>
            <p:ph type="subTitle" idx="1" hasCustomPrompt="1"/>
          </p:nvPr>
        </p:nvSpPr>
        <p:spPr>
          <a:xfrm>
            <a:off x="385200" y="2681290"/>
            <a:ext cx="7119186" cy="1074476"/>
          </a:xfrm>
        </p:spPr>
        <p:txBody>
          <a:bodyPr/>
          <a:lstStyle>
            <a:lvl1pPr marL="0" indent="0" algn="l">
              <a:lnSpc>
                <a:spcPct val="100000"/>
              </a:lnSpc>
              <a:spcBef>
                <a:spcPts val="0"/>
              </a:spcBef>
              <a:buNone/>
              <a:defRPr sz="2100" b="1">
                <a:solidFill>
                  <a:schemeClr val="tx1"/>
                </a:solidFill>
              </a:defRPr>
            </a:lvl1pPr>
            <a:lvl2pPr marL="0" indent="0" algn="l">
              <a:lnSpc>
                <a:spcPct val="100000"/>
              </a:lnSpc>
              <a:spcBef>
                <a:spcPts val="0"/>
              </a:spcBef>
              <a:buNone/>
              <a:defRPr sz="2100">
                <a:solidFill>
                  <a:schemeClr val="tx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heading in Arial Bold</a:t>
            </a:r>
          </a:p>
          <a:p>
            <a:pPr lvl="1"/>
            <a:r>
              <a:rPr lang="en-GB" dirty="0"/>
              <a:t>Date and version no.</a:t>
            </a:r>
          </a:p>
        </p:txBody>
      </p:sp>
      <p:cxnSp>
        <p:nvCxnSpPr>
          <p:cNvPr id="5" name="Straight Connector 4">
            <a:extLst>
              <a:ext uri="{FF2B5EF4-FFF2-40B4-BE49-F238E27FC236}">
                <a16:creationId xmlns:a16="http://schemas.microsoft.com/office/drawing/2014/main" id="{CA92A48B-4A9E-4EC7-8EBE-F584FA57FEB3}"/>
              </a:ext>
            </a:extLst>
          </p:cNvPr>
          <p:cNvCxnSpPr/>
          <p:nvPr userDrawn="1"/>
        </p:nvCxnSpPr>
        <p:spPr>
          <a:xfrm>
            <a:off x="384175" y="360000"/>
            <a:ext cx="114262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407764CF-8C90-4FFE-AD4E-195173471BD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151512" y="6214836"/>
            <a:ext cx="1717200" cy="365352"/>
          </a:xfrm>
          <a:prstGeom prst="rect">
            <a:avLst/>
          </a:prstGeom>
        </p:spPr>
      </p:pic>
    </p:spTree>
    <p:extLst>
      <p:ext uri="{BB962C8B-B14F-4D97-AF65-F5344CB8AC3E}">
        <p14:creationId xmlns:p14="http://schemas.microsoft.com/office/powerpoint/2010/main" val="27611252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Ref idx="1001">
        <a:schemeClr val="bg1"/>
      </p:bgRef>
    </p:bg>
    <p:spTree>
      <p:nvGrpSpPr>
        <p:cNvPr id="1" name=""/>
        <p:cNvGrpSpPr/>
        <p:nvPr/>
      </p:nvGrpSpPr>
      <p:grpSpPr>
        <a:xfrm>
          <a:off x="0" y="0"/>
          <a:ext cx="0" cy="0"/>
          <a:chOff x="0" y="0"/>
          <a:chExt cx="0" cy="0"/>
        </a:xfrm>
      </p:grpSpPr>
      <p:sp>
        <p:nvSpPr>
          <p:cNvPr id="4" name="Presenter Name">
            <a:extLst>
              <a:ext uri="{FF2B5EF4-FFF2-40B4-BE49-F238E27FC236}">
                <a16:creationId xmlns:a16="http://schemas.microsoft.com/office/drawing/2014/main" id="{628FE156-1146-44CF-B370-F287D50D0067}"/>
              </a:ext>
            </a:extLst>
          </p:cNvPr>
          <p:cNvSpPr>
            <a:spLocks noGrp="1"/>
          </p:cNvSpPr>
          <p:nvPr>
            <p:ph type="body" sz="quarter" idx="18" hasCustomPrompt="1"/>
          </p:nvPr>
        </p:nvSpPr>
        <p:spPr>
          <a:xfrm>
            <a:off x="385201" y="1774370"/>
            <a:ext cx="3540687" cy="3469143"/>
          </a:xfrm>
        </p:spPr>
        <p:txBody>
          <a:bodyPr wrap="square" anchor="t">
            <a:noAutofit/>
          </a:bodyPr>
          <a:lstStyle>
            <a:lvl1pPr>
              <a:spcBef>
                <a:spcPts val="900"/>
              </a:spcBef>
              <a:defRPr sz="1400" b="1">
                <a:solidFill>
                  <a:schemeClr val="tx2"/>
                </a:solidFill>
                <a:latin typeface="+mj-lt"/>
              </a:defRPr>
            </a:lvl1pPr>
            <a:lvl2pPr marL="0" indent="0">
              <a:spcBef>
                <a:spcPts val="0"/>
              </a:spcBef>
              <a:spcAft>
                <a:spcPts val="0"/>
              </a:spcAft>
              <a:buNone/>
              <a:defRPr sz="1400">
                <a:solidFill>
                  <a:schemeClr val="tx2"/>
                </a:solidFill>
              </a:defRPr>
            </a:lvl2pPr>
          </a:lstStyle>
          <a:p>
            <a:r>
              <a:rPr lang="en-GB" dirty="0"/>
              <a:t>Novant Health </a:t>
            </a:r>
            <a:r>
              <a:rPr lang="en-US" dirty="0"/>
              <a:t> </a:t>
            </a:r>
          </a:p>
          <a:p>
            <a:pPr lvl="1"/>
            <a:r>
              <a:rPr lang="en-US" dirty="0"/>
              <a:t>Address</a:t>
            </a:r>
          </a:p>
        </p:txBody>
      </p:sp>
      <p:sp>
        <p:nvSpPr>
          <p:cNvPr id="6" name="Title 1">
            <a:extLst>
              <a:ext uri="{FF2B5EF4-FFF2-40B4-BE49-F238E27FC236}">
                <a16:creationId xmlns:a16="http://schemas.microsoft.com/office/drawing/2014/main" id="{090C2F4A-D67C-4CF1-9891-451330B7D26D}"/>
              </a:ext>
            </a:extLst>
          </p:cNvPr>
          <p:cNvSpPr>
            <a:spLocks noGrp="1"/>
          </p:cNvSpPr>
          <p:nvPr>
            <p:ph type="title"/>
          </p:nvPr>
        </p:nvSpPr>
        <p:spPr>
          <a:xfrm>
            <a:off x="385200" y="575917"/>
            <a:ext cx="11425238" cy="968658"/>
          </a:xfrm>
        </p:spPr>
        <p:txBody>
          <a:bodyPr/>
          <a:lstStyle>
            <a:lvl1pPr>
              <a:defRPr sz="5200">
                <a:solidFill>
                  <a:schemeClr val="tx2"/>
                </a:solidFill>
              </a:defRPr>
            </a:lvl1pPr>
          </a:lstStyle>
          <a:p>
            <a:r>
              <a:rPr lang="en-US" dirty="0"/>
              <a:t>Click to edit Master title style</a:t>
            </a:r>
          </a:p>
        </p:txBody>
      </p:sp>
      <p:pic>
        <p:nvPicPr>
          <p:cNvPr id="8" name="Graphic 39">
            <a:extLst>
              <a:ext uri="{FF2B5EF4-FFF2-40B4-BE49-F238E27FC236}">
                <a16:creationId xmlns:a16="http://schemas.microsoft.com/office/drawing/2014/main" id="{90975CD7-B061-4904-B49D-A7D25ADAFA5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0484782" y="6285743"/>
            <a:ext cx="1357174" cy="288751"/>
          </a:xfrm>
          <a:prstGeom prst="rect">
            <a:avLst/>
          </a:prstGeom>
        </p:spPr>
      </p:pic>
      <p:sp>
        <p:nvSpPr>
          <p:cNvPr id="9" name="Rectangle 8">
            <a:extLst>
              <a:ext uri="{FF2B5EF4-FFF2-40B4-BE49-F238E27FC236}">
                <a16:creationId xmlns:a16="http://schemas.microsoft.com/office/drawing/2014/main" id="{89C1D2EC-7033-4F9F-A4B3-00A8B9F25ED0}"/>
              </a:ext>
            </a:extLst>
          </p:cNvPr>
          <p:cNvSpPr/>
          <p:nvPr userDrawn="1"/>
        </p:nvSpPr>
        <p:spPr>
          <a:xfrm>
            <a:off x="0" y="0"/>
            <a:ext cx="12192000" cy="360000"/>
          </a:xfrm>
          <a:prstGeom prst="rect">
            <a:avLst/>
          </a:prstGeom>
          <a:gradFill flip="none" rotWithShape="1">
            <a:gsLst>
              <a:gs pos="100000">
                <a:srgbClr val="512D6D"/>
              </a:gs>
              <a:gs pos="0">
                <a:srgbClr val="C81E82"/>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3911991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gal notice/important information 14pt">
    <p:spTree>
      <p:nvGrpSpPr>
        <p:cNvPr id="1" name=""/>
        <p:cNvGrpSpPr/>
        <p:nvPr/>
      </p:nvGrpSpPr>
      <p:grpSpPr>
        <a:xfrm>
          <a:off x="0" y="0"/>
          <a:ext cx="0" cy="0"/>
          <a:chOff x="0" y="0"/>
          <a:chExt cx="0" cy="0"/>
        </a:xfrm>
      </p:grpSpPr>
      <p:sp>
        <p:nvSpPr>
          <p:cNvPr id="5" name="Slide Number Placeholder 4"/>
          <p:cNvSpPr>
            <a:spLocks noGrp="1"/>
          </p:cNvSpPr>
          <p:nvPr>
            <p:ph type="sldNum" sz="quarter" idx="20"/>
          </p:nvPr>
        </p:nvSpPr>
        <p:spPr/>
        <p:txBody>
          <a:bodyPr/>
          <a:lstStyle/>
          <a:p>
            <a:fld id="{2D485270-763D-46EC-B43B-42E308CCDA5E}" type="slidenum">
              <a:rPr lang="en-US" smtClean="0"/>
              <a:t>‹#›</a:t>
            </a:fld>
            <a:endParaRPr lang="en-US" dirty="0"/>
          </a:p>
        </p:txBody>
      </p:sp>
      <p:sp>
        <p:nvSpPr>
          <p:cNvPr id="6" name="Title 5">
            <a:extLst>
              <a:ext uri="{FF2B5EF4-FFF2-40B4-BE49-F238E27FC236}">
                <a16:creationId xmlns:a16="http://schemas.microsoft.com/office/drawing/2014/main" id="{25171BD2-8A4D-49ED-8705-49657A91749C}"/>
              </a:ext>
            </a:extLst>
          </p:cNvPr>
          <p:cNvSpPr>
            <a:spLocks noGrp="1"/>
          </p:cNvSpPr>
          <p:nvPr>
            <p:ph type="title"/>
          </p:nvPr>
        </p:nvSpPr>
        <p:spPr>
          <a:xfrm>
            <a:off x="385200" y="575917"/>
            <a:ext cx="11425238" cy="760758"/>
          </a:xfrm>
        </p:spPr>
        <p:txBody>
          <a:bodyPr/>
          <a:lstStyle/>
          <a:p>
            <a:r>
              <a:rPr lang="en-US" dirty="0"/>
              <a:t>Click to edit Master title style</a:t>
            </a:r>
          </a:p>
        </p:txBody>
      </p:sp>
      <p:sp>
        <p:nvSpPr>
          <p:cNvPr id="8" name="Text Placeholder 7">
            <a:extLst>
              <a:ext uri="{FF2B5EF4-FFF2-40B4-BE49-F238E27FC236}">
                <a16:creationId xmlns:a16="http://schemas.microsoft.com/office/drawing/2014/main" id="{91CB6EC0-6A64-43D9-B1A8-D5FCFEE589E4}"/>
              </a:ext>
            </a:extLst>
          </p:cNvPr>
          <p:cNvSpPr>
            <a:spLocks noGrp="1"/>
          </p:cNvSpPr>
          <p:nvPr>
            <p:ph type="body" sz="quarter" idx="21"/>
          </p:nvPr>
        </p:nvSpPr>
        <p:spPr>
          <a:xfrm>
            <a:off x="384175" y="1336675"/>
            <a:ext cx="11422063" cy="4759325"/>
          </a:xfrm>
        </p:spPr>
        <p:txBody>
          <a:bodyPr numCol="2" spcCol="360000"/>
          <a:lstStyle>
            <a:lvl1pPr>
              <a:defRPr sz="1200"/>
            </a:lvl1pPr>
            <a:lvl2pPr>
              <a:spcAft>
                <a:spcPts val="300"/>
              </a:spcAft>
              <a:defRPr sz="1200"/>
            </a:lvl2pPr>
            <a:lvl3pPr>
              <a:spcAft>
                <a:spcPts val="300"/>
              </a:spcAft>
              <a:defRPr sz="1200"/>
            </a:lvl3pPr>
            <a:lvl4pPr>
              <a:spcAft>
                <a:spcPts val="300"/>
              </a:spcAft>
              <a:defRPr sz="1200"/>
            </a:lvl4pPr>
            <a:lvl5pPr>
              <a:spcAft>
                <a:spcPts val="3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89C1D2EC-7033-4F9F-A4B3-00A8B9F25ED0}"/>
              </a:ext>
            </a:extLst>
          </p:cNvPr>
          <p:cNvSpPr/>
          <p:nvPr userDrawn="1"/>
        </p:nvSpPr>
        <p:spPr>
          <a:xfrm>
            <a:off x="0" y="0"/>
            <a:ext cx="12192000" cy="360000"/>
          </a:xfrm>
          <a:prstGeom prst="rect">
            <a:avLst/>
          </a:prstGeom>
          <a:gradFill flip="none" rotWithShape="1">
            <a:gsLst>
              <a:gs pos="100000">
                <a:srgbClr val="512D6D"/>
              </a:gs>
              <a:gs pos="0">
                <a:srgbClr val="C81E82"/>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356510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flip="none" rotWithShape="1">
          <a:gsLst>
            <a:gs pos="80000">
              <a:schemeClr val="bg2"/>
            </a:gs>
            <a:gs pos="0">
              <a:srgbClr val="7D32AA"/>
            </a:gs>
          </a:gsLst>
          <a:lin ang="8100000" scaled="1"/>
          <a:tileRect/>
        </a:gradFill>
        <a:effectLst/>
      </p:bgPr>
    </p:bg>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80B0ABE3-E657-4356-AF7A-982F7AA04C16}"/>
              </a:ext>
            </a:extLst>
          </p:cNvPr>
          <p:cNvSpPr>
            <a:spLocks noGrp="1"/>
          </p:cNvSpPr>
          <p:nvPr>
            <p:ph type="title"/>
          </p:nvPr>
        </p:nvSpPr>
        <p:spPr>
          <a:xfrm>
            <a:off x="385200" y="481069"/>
            <a:ext cx="8075628" cy="1978335"/>
          </a:xfrm>
        </p:spPr>
        <p:txBody>
          <a:bodyPr anchor="t" anchorCtr="0"/>
          <a:lstStyle>
            <a:lvl1pPr>
              <a:lnSpc>
                <a:spcPct val="100000"/>
              </a:lnSpc>
              <a:defRPr sz="5200" b="0">
                <a:solidFill>
                  <a:schemeClr val="tx1"/>
                </a:solidFill>
              </a:defRPr>
            </a:lvl1pPr>
          </a:lstStyle>
          <a:p>
            <a:r>
              <a:rPr lang="en-GB" dirty="0"/>
              <a:t>Click to edit Master title style</a:t>
            </a:r>
            <a:endParaRPr lang="en-US" dirty="0"/>
          </a:p>
        </p:txBody>
      </p:sp>
      <p:sp>
        <p:nvSpPr>
          <p:cNvPr id="11" name="Subtitle 2">
            <a:extLst>
              <a:ext uri="{FF2B5EF4-FFF2-40B4-BE49-F238E27FC236}">
                <a16:creationId xmlns:a16="http://schemas.microsoft.com/office/drawing/2014/main" id="{7B9160A9-8E40-43A2-86C8-A3E5804EE646}"/>
              </a:ext>
            </a:extLst>
          </p:cNvPr>
          <p:cNvSpPr>
            <a:spLocks noGrp="1"/>
          </p:cNvSpPr>
          <p:nvPr>
            <p:ph type="subTitle" idx="1" hasCustomPrompt="1"/>
          </p:nvPr>
        </p:nvSpPr>
        <p:spPr>
          <a:xfrm>
            <a:off x="385200" y="2681290"/>
            <a:ext cx="7119186" cy="1074476"/>
          </a:xfrm>
        </p:spPr>
        <p:txBody>
          <a:bodyPr/>
          <a:lstStyle>
            <a:lvl1pPr marL="0" indent="0" algn="l">
              <a:lnSpc>
                <a:spcPct val="100000"/>
              </a:lnSpc>
              <a:spcBef>
                <a:spcPts val="0"/>
              </a:spcBef>
              <a:buNone/>
              <a:defRPr sz="2100" b="1">
                <a:solidFill>
                  <a:schemeClr val="tx1"/>
                </a:solidFill>
              </a:defRPr>
            </a:lvl1pPr>
            <a:lvl2pPr marL="0" indent="0" algn="l">
              <a:lnSpc>
                <a:spcPct val="100000"/>
              </a:lnSpc>
              <a:spcBef>
                <a:spcPts val="0"/>
              </a:spcBef>
              <a:buNone/>
              <a:defRPr sz="2100">
                <a:solidFill>
                  <a:schemeClr val="tx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heading in Arial Bold</a:t>
            </a:r>
          </a:p>
          <a:p>
            <a:pPr lvl="1"/>
            <a:r>
              <a:rPr lang="en-GB" dirty="0"/>
              <a:t>Date and version no.</a:t>
            </a:r>
          </a:p>
        </p:txBody>
      </p:sp>
      <p:cxnSp>
        <p:nvCxnSpPr>
          <p:cNvPr id="5" name="Straight Connector 4">
            <a:extLst>
              <a:ext uri="{FF2B5EF4-FFF2-40B4-BE49-F238E27FC236}">
                <a16:creationId xmlns:a16="http://schemas.microsoft.com/office/drawing/2014/main" id="{CA92A48B-4A9E-4EC7-8EBE-F584FA57FEB3}"/>
              </a:ext>
            </a:extLst>
          </p:cNvPr>
          <p:cNvCxnSpPr/>
          <p:nvPr userDrawn="1"/>
        </p:nvCxnSpPr>
        <p:spPr>
          <a:xfrm>
            <a:off x="384175" y="360000"/>
            <a:ext cx="114262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407764CF-8C90-4FFE-AD4E-195173471BD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151512" y="6214836"/>
            <a:ext cx="1717200" cy="365352"/>
          </a:xfrm>
          <a:prstGeom prst="rect">
            <a:avLst/>
          </a:prstGeom>
        </p:spPr>
      </p:pic>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speakers/contents">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20"/>
          </p:nvPr>
        </p:nvSpPr>
        <p:spPr/>
        <p:txBody>
          <a:bodyPr/>
          <a:lstStyle/>
          <a:p>
            <a:fld id="{2D485270-763D-46EC-B43B-42E308CCDA5E}" type="slidenum">
              <a:rPr lang="en-US" smtClean="0"/>
              <a:t>‹#›</a:t>
            </a:fld>
            <a:endParaRPr lang="en-US" dirty="0"/>
          </a:p>
        </p:txBody>
      </p:sp>
      <p:sp>
        <p:nvSpPr>
          <p:cNvPr id="2" name="Title 1">
            <a:extLst>
              <a:ext uri="{FF2B5EF4-FFF2-40B4-BE49-F238E27FC236}">
                <a16:creationId xmlns:a16="http://schemas.microsoft.com/office/drawing/2014/main" id="{03463D40-F6AB-4E13-B411-3ABDF07E2714}"/>
              </a:ext>
            </a:extLst>
          </p:cNvPr>
          <p:cNvSpPr>
            <a:spLocks noGrp="1"/>
          </p:cNvSpPr>
          <p:nvPr>
            <p:ph type="title"/>
          </p:nvPr>
        </p:nvSpPr>
        <p:spPr/>
        <p:txBody>
          <a:bodyPr/>
          <a:lstStyle/>
          <a:p>
            <a:r>
              <a:rPr lang="en-US"/>
              <a:t>Click to edit Master title style</a:t>
            </a:r>
          </a:p>
        </p:txBody>
      </p:sp>
      <p:sp>
        <p:nvSpPr>
          <p:cNvPr id="13" name="Text Placeholder 12">
            <a:extLst>
              <a:ext uri="{FF2B5EF4-FFF2-40B4-BE49-F238E27FC236}">
                <a16:creationId xmlns:a16="http://schemas.microsoft.com/office/drawing/2014/main" id="{F5E5029F-BEB4-4307-873B-4B6128079228}"/>
              </a:ext>
            </a:extLst>
          </p:cNvPr>
          <p:cNvSpPr>
            <a:spLocks noGrp="1"/>
          </p:cNvSpPr>
          <p:nvPr>
            <p:ph type="body" sz="quarter" idx="21"/>
          </p:nvPr>
        </p:nvSpPr>
        <p:spPr>
          <a:xfrm>
            <a:off x="384175" y="2405063"/>
            <a:ext cx="3552825" cy="36782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a:extLst>
              <a:ext uri="{FF2B5EF4-FFF2-40B4-BE49-F238E27FC236}">
                <a16:creationId xmlns:a16="http://schemas.microsoft.com/office/drawing/2014/main" id="{7415DC09-320C-43C3-90EA-9B26A432B04A}"/>
              </a:ext>
            </a:extLst>
          </p:cNvPr>
          <p:cNvSpPr>
            <a:spLocks noGrp="1"/>
          </p:cNvSpPr>
          <p:nvPr>
            <p:ph type="body" idx="1"/>
          </p:nvPr>
        </p:nvSpPr>
        <p:spPr>
          <a:xfrm>
            <a:off x="382587" y="1608142"/>
            <a:ext cx="3554413" cy="728645"/>
          </a:xfrm>
        </p:spPr>
        <p:txBody>
          <a:bodyPr anchor="t" anchorCtr="0"/>
          <a:lstStyle>
            <a:lvl1pPr marL="0" indent="0">
              <a:buNone/>
              <a:defRPr sz="1700" b="1">
                <a:solidFill>
                  <a:schemeClr val="tx2"/>
                </a:solidFill>
              </a:defRPr>
            </a:lvl1pPr>
            <a:lvl2pPr marL="0" indent="0">
              <a:buNone/>
              <a:defRPr sz="17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dirty="0"/>
              <a:t>Secondary header</a:t>
            </a:r>
          </a:p>
        </p:txBody>
      </p:sp>
      <p:sp>
        <p:nvSpPr>
          <p:cNvPr id="16" name="Text Placeholder 12">
            <a:extLst>
              <a:ext uri="{FF2B5EF4-FFF2-40B4-BE49-F238E27FC236}">
                <a16:creationId xmlns:a16="http://schemas.microsoft.com/office/drawing/2014/main" id="{B4BD011C-005B-4353-99BA-B85624A46AB5}"/>
              </a:ext>
            </a:extLst>
          </p:cNvPr>
          <p:cNvSpPr>
            <a:spLocks noGrp="1"/>
          </p:cNvSpPr>
          <p:nvPr>
            <p:ph type="body" sz="quarter" idx="22"/>
          </p:nvPr>
        </p:nvSpPr>
        <p:spPr>
          <a:xfrm>
            <a:off x="4315044" y="2405063"/>
            <a:ext cx="3552825" cy="36782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A0E6AA26-B845-474B-88E4-442CE3D30775}"/>
              </a:ext>
            </a:extLst>
          </p:cNvPr>
          <p:cNvSpPr>
            <a:spLocks noGrp="1"/>
          </p:cNvSpPr>
          <p:nvPr>
            <p:ph type="body" idx="23"/>
          </p:nvPr>
        </p:nvSpPr>
        <p:spPr>
          <a:xfrm>
            <a:off x="4313456" y="1608142"/>
            <a:ext cx="3554413" cy="728645"/>
          </a:xfrm>
        </p:spPr>
        <p:txBody>
          <a:bodyPr anchor="t" anchorCtr="0"/>
          <a:lstStyle>
            <a:lvl1pPr marL="0" indent="0">
              <a:buNone/>
              <a:defRPr sz="1700" b="1">
                <a:solidFill>
                  <a:schemeClr val="tx2"/>
                </a:solidFill>
              </a:defRPr>
            </a:lvl1pPr>
            <a:lvl2pPr marL="0" indent="0">
              <a:buNone/>
              <a:defRPr sz="17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dirty="0"/>
              <a:t>Secondary header</a:t>
            </a:r>
          </a:p>
        </p:txBody>
      </p:sp>
      <p:sp>
        <p:nvSpPr>
          <p:cNvPr id="18" name="Text Placeholder 12">
            <a:extLst>
              <a:ext uri="{FF2B5EF4-FFF2-40B4-BE49-F238E27FC236}">
                <a16:creationId xmlns:a16="http://schemas.microsoft.com/office/drawing/2014/main" id="{84E7C78E-3C95-48D8-A534-1E270552B9F2}"/>
              </a:ext>
            </a:extLst>
          </p:cNvPr>
          <p:cNvSpPr>
            <a:spLocks noGrp="1"/>
          </p:cNvSpPr>
          <p:nvPr>
            <p:ph type="body" sz="quarter" idx="24"/>
          </p:nvPr>
        </p:nvSpPr>
        <p:spPr>
          <a:xfrm>
            <a:off x="8245913" y="2405063"/>
            <a:ext cx="3552825" cy="36782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8D46C922-1F68-4ECE-BC47-C45C2E380CAA}"/>
              </a:ext>
            </a:extLst>
          </p:cNvPr>
          <p:cNvSpPr>
            <a:spLocks noGrp="1"/>
          </p:cNvSpPr>
          <p:nvPr>
            <p:ph type="body" idx="25"/>
          </p:nvPr>
        </p:nvSpPr>
        <p:spPr>
          <a:xfrm>
            <a:off x="8244325" y="1608142"/>
            <a:ext cx="3554413" cy="728645"/>
          </a:xfrm>
        </p:spPr>
        <p:txBody>
          <a:bodyPr anchor="t" anchorCtr="0"/>
          <a:lstStyle>
            <a:lvl1pPr marL="0" indent="0">
              <a:buNone/>
              <a:defRPr sz="1700" b="1">
                <a:solidFill>
                  <a:schemeClr val="tx2"/>
                </a:solidFill>
              </a:defRPr>
            </a:lvl1pPr>
            <a:lvl2pPr marL="0" indent="0">
              <a:buNone/>
              <a:defRPr sz="17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lvl="1"/>
            <a:r>
              <a:rPr lang="en-US" dirty="0"/>
              <a:t>Secondary header</a:t>
            </a:r>
          </a:p>
        </p:txBody>
      </p:sp>
      <p:sp>
        <p:nvSpPr>
          <p:cNvPr id="12" name="Rectangle 11">
            <a:extLst>
              <a:ext uri="{FF2B5EF4-FFF2-40B4-BE49-F238E27FC236}">
                <a16:creationId xmlns:a16="http://schemas.microsoft.com/office/drawing/2014/main" id="{89C1D2EC-7033-4F9F-A4B3-00A8B9F25ED0}"/>
              </a:ext>
            </a:extLst>
          </p:cNvPr>
          <p:cNvSpPr/>
          <p:nvPr userDrawn="1"/>
        </p:nvSpPr>
        <p:spPr>
          <a:xfrm>
            <a:off x="0" y="0"/>
            <a:ext cx="12192000" cy="360000"/>
          </a:xfrm>
          <a:prstGeom prst="rect">
            <a:avLst/>
          </a:prstGeom>
          <a:gradFill flip="none" rotWithShape="1">
            <a:gsLst>
              <a:gs pos="100000">
                <a:srgbClr val="512D6D"/>
              </a:gs>
              <a:gs pos="0">
                <a:srgbClr val="C81E82"/>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8606895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D4A9-5D92-4739-AAD9-B0C9A34011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0DC7F7-86DB-4D3A-B43C-4AAC2E0945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7750C298-8AE4-4576-AA27-D7470A0CA871}"/>
              </a:ext>
            </a:extLst>
          </p:cNvPr>
          <p:cNvSpPr>
            <a:spLocks noGrp="1"/>
          </p:cNvSpPr>
          <p:nvPr>
            <p:ph type="sldNum" sz="quarter" idx="11"/>
          </p:nvPr>
        </p:nvSpPr>
        <p:spPr/>
        <p:txBody>
          <a:bodyPr/>
          <a:lstStyle/>
          <a:p>
            <a:fld id="{2D485270-763D-46EC-B43B-42E308CCDA5E}" type="slidenum">
              <a:rPr lang="en-US" smtClean="0"/>
              <a:pPr/>
              <a:t>‹#›</a:t>
            </a:fld>
            <a:endParaRPr lang="en-US" dirty="0"/>
          </a:p>
        </p:txBody>
      </p:sp>
      <p:sp>
        <p:nvSpPr>
          <p:cNvPr id="6" name="Rectangle 5">
            <a:extLst>
              <a:ext uri="{FF2B5EF4-FFF2-40B4-BE49-F238E27FC236}">
                <a16:creationId xmlns:a16="http://schemas.microsoft.com/office/drawing/2014/main" id="{89C1D2EC-7033-4F9F-A4B3-00A8B9F25ED0}"/>
              </a:ext>
            </a:extLst>
          </p:cNvPr>
          <p:cNvSpPr/>
          <p:nvPr userDrawn="1"/>
        </p:nvSpPr>
        <p:spPr>
          <a:xfrm>
            <a:off x="0" y="0"/>
            <a:ext cx="12192000" cy="360000"/>
          </a:xfrm>
          <a:prstGeom prst="rect">
            <a:avLst/>
          </a:prstGeom>
          <a:gradFill flip="none" rotWithShape="1">
            <a:gsLst>
              <a:gs pos="100000">
                <a:srgbClr val="512D6D"/>
              </a:gs>
              <a:gs pos="0">
                <a:srgbClr val="C81E82"/>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3635807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D4A9-5D92-4739-AAD9-B0C9A340111D}"/>
              </a:ext>
            </a:extLst>
          </p:cNvPr>
          <p:cNvSpPr>
            <a:spLocks noGrp="1"/>
          </p:cNvSpPr>
          <p:nvPr>
            <p:ph type="title"/>
          </p:nvPr>
        </p:nvSpPr>
        <p:spPr>
          <a:xfrm>
            <a:off x="6092456" y="575917"/>
            <a:ext cx="5717982" cy="9686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20DC7F7-86DB-4D3A-B43C-4AAC2E094506}"/>
              </a:ext>
            </a:extLst>
          </p:cNvPr>
          <p:cNvSpPr>
            <a:spLocks noGrp="1"/>
          </p:cNvSpPr>
          <p:nvPr>
            <p:ph idx="1"/>
          </p:nvPr>
        </p:nvSpPr>
        <p:spPr>
          <a:xfrm>
            <a:off x="6092457" y="1610011"/>
            <a:ext cx="5717982" cy="44707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750C298-8AE4-4576-AA27-D7470A0CA871}"/>
              </a:ext>
            </a:extLst>
          </p:cNvPr>
          <p:cNvSpPr>
            <a:spLocks noGrp="1"/>
          </p:cNvSpPr>
          <p:nvPr>
            <p:ph type="sldNum" sz="quarter" idx="11"/>
          </p:nvPr>
        </p:nvSpPr>
        <p:spPr/>
        <p:txBody>
          <a:bodyPr/>
          <a:lstStyle/>
          <a:p>
            <a:fld id="{2D485270-763D-46EC-B43B-42E308CCDA5E}" type="slidenum">
              <a:rPr lang="en-US" smtClean="0"/>
              <a:pPr/>
              <a:t>‹#›</a:t>
            </a:fld>
            <a:endParaRPr lang="en-US" dirty="0"/>
          </a:p>
        </p:txBody>
      </p:sp>
      <p:sp>
        <p:nvSpPr>
          <p:cNvPr id="5" name="Picture Placeholder 4">
            <a:extLst>
              <a:ext uri="{FF2B5EF4-FFF2-40B4-BE49-F238E27FC236}">
                <a16:creationId xmlns:a16="http://schemas.microsoft.com/office/drawing/2014/main" id="{3B25C48D-6309-4AA7-8D08-8D8F3247D3CC}"/>
              </a:ext>
            </a:extLst>
          </p:cNvPr>
          <p:cNvSpPr>
            <a:spLocks noGrp="1"/>
          </p:cNvSpPr>
          <p:nvPr>
            <p:ph type="pic" sz="quarter" idx="12"/>
          </p:nvPr>
        </p:nvSpPr>
        <p:spPr>
          <a:xfrm>
            <a:off x="0" y="359999"/>
            <a:ext cx="5611489" cy="6498001"/>
          </a:xfrm>
        </p:spPr>
        <p:txBody>
          <a:bodyPr/>
          <a:lstStyle/>
          <a:p>
            <a:endParaRPr lang="en-US" dirty="0"/>
          </a:p>
        </p:txBody>
      </p:sp>
      <p:sp>
        <p:nvSpPr>
          <p:cNvPr id="9" name="Rectangle 8">
            <a:extLst>
              <a:ext uri="{FF2B5EF4-FFF2-40B4-BE49-F238E27FC236}">
                <a16:creationId xmlns:a16="http://schemas.microsoft.com/office/drawing/2014/main" id="{89C1D2EC-7033-4F9F-A4B3-00A8B9F25ED0}"/>
              </a:ext>
            </a:extLst>
          </p:cNvPr>
          <p:cNvSpPr/>
          <p:nvPr userDrawn="1"/>
        </p:nvSpPr>
        <p:spPr>
          <a:xfrm>
            <a:off x="0" y="0"/>
            <a:ext cx="12192000" cy="360000"/>
          </a:xfrm>
          <a:prstGeom prst="rect">
            <a:avLst/>
          </a:prstGeom>
          <a:gradFill flip="none" rotWithShape="1">
            <a:gsLst>
              <a:gs pos="100000">
                <a:srgbClr val="512D6D"/>
              </a:gs>
              <a:gs pos="0">
                <a:srgbClr val="C81E82"/>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2640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D4A9-5D92-4739-AAD9-B0C9A34011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0DC7F7-86DB-4D3A-B43C-4AAC2E094506}"/>
              </a:ext>
            </a:extLst>
          </p:cNvPr>
          <p:cNvSpPr>
            <a:spLocks noGrp="1"/>
          </p:cNvSpPr>
          <p:nvPr>
            <p:ph idx="1"/>
          </p:nvPr>
        </p:nvSpPr>
        <p:spPr>
          <a:xfrm>
            <a:off x="384175" y="1610011"/>
            <a:ext cx="5521325" cy="4470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7750C298-8AE4-4576-AA27-D7470A0CA871}"/>
              </a:ext>
            </a:extLst>
          </p:cNvPr>
          <p:cNvSpPr>
            <a:spLocks noGrp="1"/>
          </p:cNvSpPr>
          <p:nvPr>
            <p:ph type="sldNum" sz="quarter" idx="11"/>
          </p:nvPr>
        </p:nvSpPr>
        <p:spPr/>
        <p:txBody>
          <a:bodyPr/>
          <a:lstStyle/>
          <a:p>
            <a:fld id="{2D485270-763D-46EC-B43B-42E308CCDA5E}" type="slidenum">
              <a:rPr lang="en-US" smtClean="0"/>
              <a:pPr/>
              <a:t>‹#›</a:t>
            </a:fld>
            <a:endParaRPr lang="en-US" dirty="0"/>
          </a:p>
        </p:txBody>
      </p:sp>
      <p:sp>
        <p:nvSpPr>
          <p:cNvPr id="9" name="Main Content Placeholder">
            <a:extLst>
              <a:ext uri="{FF2B5EF4-FFF2-40B4-BE49-F238E27FC236}">
                <a16:creationId xmlns:a16="http://schemas.microsoft.com/office/drawing/2014/main" id="{78F9F949-D824-452A-A515-089FC15724BA}"/>
              </a:ext>
            </a:extLst>
          </p:cNvPr>
          <p:cNvSpPr>
            <a:spLocks noGrp="1"/>
          </p:cNvSpPr>
          <p:nvPr>
            <p:ph idx="13"/>
          </p:nvPr>
        </p:nvSpPr>
        <p:spPr>
          <a:xfrm>
            <a:off x="6286502" y="1608138"/>
            <a:ext cx="5521323" cy="4487862"/>
          </a:xfrm>
          <a:solidFill>
            <a:schemeClr val="bg2"/>
          </a:solidFill>
        </p:spPr>
        <p:txBody>
          <a:bodyPr anchor="ctr" anchorCtr="0"/>
          <a:lstStyle>
            <a:lvl1pPr>
              <a:defRPr sz="1333" b="1">
                <a:latin typeface="+mj-lt"/>
              </a:defRPr>
            </a:lvl1pPr>
          </a:lstStyle>
          <a:p>
            <a:pPr lvl="0"/>
            <a:r>
              <a:rPr lang="en-US"/>
              <a:t>Click to edit Master text styles</a:t>
            </a:r>
          </a:p>
        </p:txBody>
      </p:sp>
      <p:sp>
        <p:nvSpPr>
          <p:cNvPr id="10" name="Chart title">
            <a:extLst>
              <a:ext uri="{FF2B5EF4-FFF2-40B4-BE49-F238E27FC236}">
                <a16:creationId xmlns:a16="http://schemas.microsoft.com/office/drawing/2014/main" id="{4DA7E450-44E2-4A33-B372-C56C1974F6CD}"/>
              </a:ext>
            </a:extLst>
          </p:cNvPr>
          <p:cNvSpPr>
            <a:spLocks noGrp="1"/>
          </p:cNvSpPr>
          <p:nvPr>
            <p:ph type="body" idx="17"/>
          </p:nvPr>
        </p:nvSpPr>
        <p:spPr>
          <a:xfrm>
            <a:off x="6382689" y="1753219"/>
            <a:ext cx="3600000" cy="631841"/>
          </a:xfrm>
        </p:spPr>
        <p:txBody>
          <a:bodyPr lIns="0">
            <a:noAutofit/>
          </a:bodyPr>
          <a:lstStyle>
            <a:lvl1pPr>
              <a:spcBef>
                <a:spcPts val="0"/>
              </a:spcBef>
              <a:defRPr sz="1200" b="1">
                <a:solidFill>
                  <a:schemeClr val="tx1"/>
                </a:solidFill>
                <a:latin typeface="+mj-lt"/>
              </a:defRPr>
            </a:lvl1pPr>
            <a:lvl2pPr>
              <a:defRPr sz="1200">
                <a:solidFill>
                  <a:schemeClr val="tx1"/>
                </a:solidFill>
              </a:defRPr>
            </a:lvl2pPr>
          </a:lstStyle>
          <a:p>
            <a:pPr lvl="0"/>
            <a:r>
              <a:rPr lang="en-US" dirty="0"/>
              <a:t>Click to edit Master text styles</a:t>
            </a:r>
          </a:p>
          <a:p>
            <a:pPr lvl="1"/>
            <a:r>
              <a:rPr lang="en-US" dirty="0"/>
              <a:t>Subtitle</a:t>
            </a:r>
          </a:p>
        </p:txBody>
      </p:sp>
      <p:sp>
        <p:nvSpPr>
          <p:cNvPr id="11" name="Rectangle 10">
            <a:extLst>
              <a:ext uri="{FF2B5EF4-FFF2-40B4-BE49-F238E27FC236}">
                <a16:creationId xmlns:a16="http://schemas.microsoft.com/office/drawing/2014/main" id="{89C1D2EC-7033-4F9F-A4B3-00A8B9F25ED0}"/>
              </a:ext>
            </a:extLst>
          </p:cNvPr>
          <p:cNvSpPr/>
          <p:nvPr userDrawn="1"/>
        </p:nvSpPr>
        <p:spPr>
          <a:xfrm>
            <a:off x="0" y="0"/>
            <a:ext cx="12192000" cy="360000"/>
          </a:xfrm>
          <a:prstGeom prst="rect">
            <a:avLst/>
          </a:prstGeom>
          <a:gradFill flip="none" rotWithShape="1">
            <a:gsLst>
              <a:gs pos="100000">
                <a:srgbClr val="512D6D"/>
              </a:gs>
              <a:gs pos="0">
                <a:srgbClr val="C81E82"/>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3686316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5" name="Slide Number Placeholder 4"/>
          <p:cNvSpPr>
            <a:spLocks noGrp="1"/>
          </p:cNvSpPr>
          <p:nvPr>
            <p:ph type="sldNum" sz="quarter" idx="28"/>
          </p:nvPr>
        </p:nvSpPr>
        <p:spPr/>
        <p:txBody>
          <a:bodyPr/>
          <a:lstStyle/>
          <a:p>
            <a:fld id="{2D485270-763D-46EC-B43B-42E308CCDA5E}" type="slidenum">
              <a:rPr lang="en-US" smtClean="0"/>
              <a:t>‹#›</a:t>
            </a:fld>
            <a:endParaRPr lang="en-US" dirty="0"/>
          </a:p>
        </p:txBody>
      </p:sp>
      <p:sp>
        <p:nvSpPr>
          <p:cNvPr id="2" name="Title 1">
            <a:extLst>
              <a:ext uri="{FF2B5EF4-FFF2-40B4-BE49-F238E27FC236}">
                <a16:creationId xmlns:a16="http://schemas.microsoft.com/office/drawing/2014/main" id="{1D49DD16-4FE0-479A-8224-59F9CABE786C}"/>
              </a:ext>
            </a:extLst>
          </p:cNvPr>
          <p:cNvSpPr>
            <a:spLocks noGrp="1"/>
          </p:cNvSpPr>
          <p:nvPr>
            <p:ph type="title"/>
          </p:nvPr>
        </p:nvSpPr>
        <p:spPr/>
        <p:txBody>
          <a:bodyPr/>
          <a:lstStyle/>
          <a:p>
            <a:r>
              <a:rPr lang="en-US"/>
              <a:t>Click to edit Master title style</a:t>
            </a:r>
          </a:p>
        </p:txBody>
      </p:sp>
      <p:sp>
        <p:nvSpPr>
          <p:cNvPr id="13" name="Main Content Placeholder">
            <a:extLst>
              <a:ext uri="{FF2B5EF4-FFF2-40B4-BE49-F238E27FC236}">
                <a16:creationId xmlns:a16="http://schemas.microsoft.com/office/drawing/2014/main" id="{B6619278-40B7-4FA3-ADBD-0258BE1A3082}"/>
              </a:ext>
            </a:extLst>
          </p:cNvPr>
          <p:cNvSpPr>
            <a:spLocks noGrp="1"/>
          </p:cNvSpPr>
          <p:nvPr>
            <p:ph idx="13"/>
          </p:nvPr>
        </p:nvSpPr>
        <p:spPr>
          <a:xfrm>
            <a:off x="385200" y="1608138"/>
            <a:ext cx="5521323" cy="4487862"/>
          </a:xfrm>
          <a:solidFill>
            <a:schemeClr val="bg2"/>
          </a:solidFill>
        </p:spPr>
        <p:txBody>
          <a:bodyPr anchor="ctr" anchorCtr="0"/>
          <a:lstStyle>
            <a:lvl1pPr>
              <a:defRPr sz="1333" b="1">
                <a:latin typeface="+mj-lt"/>
              </a:defRPr>
            </a:lvl1pPr>
          </a:lstStyle>
          <a:p>
            <a:pPr lvl="0"/>
            <a:r>
              <a:rPr lang="en-US"/>
              <a:t>Click to edit Master text styles</a:t>
            </a:r>
          </a:p>
        </p:txBody>
      </p:sp>
      <p:sp>
        <p:nvSpPr>
          <p:cNvPr id="14" name="Chart title">
            <a:extLst>
              <a:ext uri="{FF2B5EF4-FFF2-40B4-BE49-F238E27FC236}">
                <a16:creationId xmlns:a16="http://schemas.microsoft.com/office/drawing/2014/main" id="{6803BCF1-24B0-47E3-B5DC-CE119F0B3EF8}"/>
              </a:ext>
            </a:extLst>
          </p:cNvPr>
          <p:cNvSpPr>
            <a:spLocks noGrp="1"/>
          </p:cNvSpPr>
          <p:nvPr>
            <p:ph type="body" idx="17"/>
          </p:nvPr>
        </p:nvSpPr>
        <p:spPr>
          <a:xfrm>
            <a:off x="481387" y="1753219"/>
            <a:ext cx="3600000" cy="631841"/>
          </a:xfrm>
        </p:spPr>
        <p:txBody>
          <a:bodyPr lIns="0">
            <a:noAutofit/>
          </a:bodyPr>
          <a:lstStyle>
            <a:lvl1pPr>
              <a:spcBef>
                <a:spcPts val="0"/>
              </a:spcBef>
              <a:defRPr sz="1200" b="1">
                <a:solidFill>
                  <a:schemeClr val="tx1"/>
                </a:solidFill>
                <a:latin typeface="+mj-lt"/>
              </a:defRPr>
            </a:lvl1pPr>
            <a:lvl2pPr>
              <a:defRPr sz="1200">
                <a:solidFill>
                  <a:schemeClr val="tx1"/>
                </a:solidFill>
              </a:defRPr>
            </a:lvl2pPr>
          </a:lstStyle>
          <a:p>
            <a:pPr lvl="0"/>
            <a:r>
              <a:rPr lang="en-US" dirty="0"/>
              <a:t>Click to edit Master text styles</a:t>
            </a:r>
          </a:p>
          <a:p>
            <a:pPr lvl="1"/>
            <a:r>
              <a:rPr lang="en-US" dirty="0"/>
              <a:t>Subtitle</a:t>
            </a:r>
          </a:p>
        </p:txBody>
      </p:sp>
      <p:sp>
        <p:nvSpPr>
          <p:cNvPr id="21" name="Main Content Placeholder">
            <a:extLst>
              <a:ext uri="{FF2B5EF4-FFF2-40B4-BE49-F238E27FC236}">
                <a16:creationId xmlns:a16="http://schemas.microsoft.com/office/drawing/2014/main" id="{59534BF7-B1DF-4962-B83C-E6E5A7D8B1A7}"/>
              </a:ext>
            </a:extLst>
          </p:cNvPr>
          <p:cNvSpPr>
            <a:spLocks noGrp="1"/>
          </p:cNvSpPr>
          <p:nvPr>
            <p:ph idx="29"/>
          </p:nvPr>
        </p:nvSpPr>
        <p:spPr>
          <a:xfrm>
            <a:off x="6286502" y="1608138"/>
            <a:ext cx="5521323" cy="4487862"/>
          </a:xfrm>
          <a:solidFill>
            <a:schemeClr val="bg2"/>
          </a:solidFill>
        </p:spPr>
        <p:txBody>
          <a:bodyPr anchor="ctr" anchorCtr="0"/>
          <a:lstStyle>
            <a:lvl1pPr>
              <a:defRPr sz="1333" b="1">
                <a:latin typeface="+mj-lt"/>
              </a:defRPr>
            </a:lvl1pPr>
          </a:lstStyle>
          <a:p>
            <a:pPr lvl="0"/>
            <a:r>
              <a:rPr lang="en-US"/>
              <a:t>Click to edit Master text styles</a:t>
            </a:r>
          </a:p>
        </p:txBody>
      </p:sp>
      <p:sp>
        <p:nvSpPr>
          <p:cNvPr id="22" name="Chart title">
            <a:extLst>
              <a:ext uri="{FF2B5EF4-FFF2-40B4-BE49-F238E27FC236}">
                <a16:creationId xmlns:a16="http://schemas.microsoft.com/office/drawing/2014/main" id="{56350154-E41C-4034-A1F4-118E689CF920}"/>
              </a:ext>
            </a:extLst>
          </p:cNvPr>
          <p:cNvSpPr>
            <a:spLocks noGrp="1"/>
          </p:cNvSpPr>
          <p:nvPr>
            <p:ph type="body" idx="30"/>
          </p:nvPr>
        </p:nvSpPr>
        <p:spPr>
          <a:xfrm>
            <a:off x="6382689" y="1753219"/>
            <a:ext cx="3600000" cy="631841"/>
          </a:xfrm>
        </p:spPr>
        <p:txBody>
          <a:bodyPr lIns="0">
            <a:noAutofit/>
          </a:bodyPr>
          <a:lstStyle>
            <a:lvl1pPr>
              <a:spcBef>
                <a:spcPts val="0"/>
              </a:spcBef>
              <a:defRPr sz="1200" b="1">
                <a:solidFill>
                  <a:schemeClr val="tx1"/>
                </a:solidFill>
                <a:latin typeface="+mj-lt"/>
              </a:defRPr>
            </a:lvl1pPr>
            <a:lvl2pPr>
              <a:defRPr sz="1200">
                <a:solidFill>
                  <a:schemeClr val="tx1"/>
                </a:solidFill>
              </a:defRPr>
            </a:lvl2pPr>
          </a:lstStyle>
          <a:p>
            <a:pPr lvl="0"/>
            <a:r>
              <a:rPr lang="en-US" dirty="0"/>
              <a:t>Click to edit Master text styles</a:t>
            </a:r>
          </a:p>
          <a:p>
            <a:pPr lvl="1"/>
            <a:r>
              <a:rPr lang="en-US" dirty="0"/>
              <a:t>Subtitle</a:t>
            </a:r>
          </a:p>
        </p:txBody>
      </p:sp>
      <p:sp>
        <p:nvSpPr>
          <p:cNvPr id="9" name="Rectangle 8">
            <a:extLst>
              <a:ext uri="{FF2B5EF4-FFF2-40B4-BE49-F238E27FC236}">
                <a16:creationId xmlns:a16="http://schemas.microsoft.com/office/drawing/2014/main" id="{89C1D2EC-7033-4F9F-A4B3-00A8B9F25ED0}"/>
              </a:ext>
            </a:extLst>
          </p:cNvPr>
          <p:cNvSpPr/>
          <p:nvPr userDrawn="1"/>
        </p:nvSpPr>
        <p:spPr>
          <a:xfrm>
            <a:off x="0" y="0"/>
            <a:ext cx="12192000" cy="360000"/>
          </a:xfrm>
          <a:prstGeom prst="rect">
            <a:avLst/>
          </a:prstGeom>
          <a:gradFill flip="none" rotWithShape="1">
            <a:gsLst>
              <a:gs pos="100000">
                <a:srgbClr val="512D6D"/>
              </a:gs>
              <a:gs pos="0">
                <a:srgbClr val="C81E82"/>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62981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8" name="Grid" hidden="1">
            <a:extLst>
              <a:ext uri="{FF2B5EF4-FFF2-40B4-BE49-F238E27FC236}">
                <a16:creationId xmlns:a16="http://schemas.microsoft.com/office/drawing/2014/main" id="{D25E9C7D-198D-4839-9773-AA1DA35A2102}"/>
              </a:ext>
            </a:extLst>
          </p:cNvPr>
          <p:cNvGrpSpPr/>
          <p:nvPr userDrawn="1"/>
        </p:nvGrpSpPr>
        <p:grpSpPr>
          <a:xfrm>
            <a:off x="-188687" y="-183357"/>
            <a:ext cx="12380687" cy="7041356"/>
            <a:chOff x="-188687" y="-183357"/>
            <a:chExt cx="12380687" cy="7041356"/>
          </a:xfrm>
        </p:grpSpPr>
        <p:sp>
          <p:nvSpPr>
            <p:cNvPr id="4" name="Rectangle 3">
              <a:extLst>
                <a:ext uri="{FF2B5EF4-FFF2-40B4-BE49-F238E27FC236}">
                  <a16:creationId xmlns:a16="http://schemas.microsoft.com/office/drawing/2014/main" id="{4E52CC2F-79DE-4907-A76A-6D0C85D1F127}"/>
                </a:ext>
              </a:extLst>
            </p:cNvPr>
            <p:cNvSpPr/>
            <p:nvPr userDrawn="1"/>
          </p:nvSpPr>
          <p:spPr>
            <a:xfrm>
              <a:off x="5904706" y="-183356"/>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F04C49E-ABB4-4100-8476-BF47D359370C}"/>
                </a:ext>
              </a:extLst>
            </p:cNvPr>
            <p:cNvSpPr/>
            <p:nvPr userDrawn="1"/>
          </p:nvSpPr>
          <p:spPr>
            <a:xfrm>
              <a:off x="3936470"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08767C1-807F-48E7-BEA3-59BDE2D00F09}"/>
                </a:ext>
              </a:extLst>
            </p:cNvPr>
            <p:cNvSpPr/>
            <p:nvPr userDrawn="1"/>
          </p:nvSpPr>
          <p:spPr>
            <a:xfrm>
              <a:off x="1968235"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92FB8D6-20BE-4462-BABC-BEA36F217954}"/>
                </a:ext>
              </a:extLst>
            </p:cNvPr>
            <p:cNvSpPr/>
            <p:nvPr userDrawn="1"/>
          </p:nvSpPr>
          <p:spPr>
            <a:xfrm>
              <a:off x="0"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3E2F78A-8BBA-41D4-890B-68C4069AE5C3}"/>
                </a:ext>
              </a:extLst>
            </p:cNvPr>
            <p:cNvSpPr/>
            <p:nvPr userDrawn="1"/>
          </p:nvSpPr>
          <p:spPr>
            <a:xfrm>
              <a:off x="11809413" y="-183356"/>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1588242-E004-4444-B3D3-B067E9853C62}"/>
                </a:ext>
              </a:extLst>
            </p:cNvPr>
            <p:cNvSpPr/>
            <p:nvPr userDrawn="1"/>
          </p:nvSpPr>
          <p:spPr>
            <a:xfrm>
              <a:off x="9841176"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1F16449-C506-4E91-BB35-EFD972546409}"/>
                </a:ext>
              </a:extLst>
            </p:cNvPr>
            <p:cNvSpPr/>
            <p:nvPr userDrawn="1"/>
          </p:nvSpPr>
          <p:spPr>
            <a:xfrm>
              <a:off x="7872941"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DBE2198-3B81-4D44-834B-EC903A4B89A1}"/>
                </a:ext>
              </a:extLst>
            </p:cNvPr>
            <p:cNvSpPr/>
            <p:nvPr userDrawn="1"/>
          </p:nvSpPr>
          <p:spPr>
            <a:xfrm>
              <a:off x="-188687" y="388938"/>
              <a:ext cx="90311" cy="4968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45A6B22-2D89-4161-8450-82E83D170C24}"/>
                </a:ext>
              </a:extLst>
            </p:cNvPr>
            <p:cNvSpPr/>
            <p:nvPr userDrawn="1"/>
          </p:nvSpPr>
          <p:spPr>
            <a:xfrm>
              <a:off x="-188687" y="1403350"/>
              <a:ext cx="90311" cy="368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C9E3769-0AF1-4574-834E-2320AAD52D93}"/>
                </a:ext>
              </a:extLst>
            </p:cNvPr>
            <p:cNvSpPr/>
            <p:nvPr userDrawn="1"/>
          </p:nvSpPr>
          <p:spPr>
            <a:xfrm>
              <a:off x="-188687" y="6096001"/>
              <a:ext cx="90311" cy="357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D6F364D-6D45-4B78-8994-CC8B1067C387}"/>
                </a:ext>
              </a:extLst>
            </p:cNvPr>
            <p:cNvSpPr/>
            <p:nvPr userDrawn="1"/>
          </p:nvSpPr>
          <p:spPr>
            <a:xfrm>
              <a:off x="-188687" y="6586538"/>
              <a:ext cx="90311" cy="2714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0" name="Graphic 39">
            <a:extLst>
              <a:ext uri="{FF2B5EF4-FFF2-40B4-BE49-F238E27FC236}">
                <a16:creationId xmlns:a16="http://schemas.microsoft.com/office/drawing/2014/main" id="{90975CD7-B061-4904-B49D-A7D25ADAFA53}"/>
              </a:ext>
            </a:extLst>
          </p:cNvPr>
          <p:cNvPicPr>
            <a:picLocks noChangeAspect="1"/>
          </p:cNvPicPr>
          <p:nvPr userDrawn="1"/>
        </p:nvPicPr>
        <p:blipFill>
          <a:blip r:embed="rId33" cstate="print">
            <a:extLst>
              <a:ext uri="{28A0092B-C50C-407E-A947-70E740481C1C}">
                <a14:useLocalDpi xmlns:a14="http://schemas.microsoft.com/office/drawing/2010/main"/>
              </a:ext>
              <a:ext uri="{96DAC541-7B7A-43D3-8B79-37D633B846F1}">
                <asvg:svgBlip xmlns:asvg="http://schemas.microsoft.com/office/drawing/2016/SVG/main" xmlns="" r:embed="rId34"/>
              </a:ext>
            </a:extLst>
          </a:blip>
          <a:srcRect/>
          <a:stretch/>
        </p:blipFill>
        <p:spPr>
          <a:xfrm>
            <a:off x="10484782" y="6285743"/>
            <a:ext cx="1357174" cy="288751"/>
          </a:xfrm>
          <a:prstGeom prst="rect">
            <a:avLst/>
          </a:prstGeom>
        </p:spPr>
      </p:pic>
      <p:sp>
        <p:nvSpPr>
          <p:cNvPr id="2" name="Title Placeholder 1"/>
          <p:cNvSpPr>
            <a:spLocks noGrp="1"/>
          </p:cNvSpPr>
          <p:nvPr>
            <p:ph type="title"/>
          </p:nvPr>
        </p:nvSpPr>
        <p:spPr>
          <a:xfrm>
            <a:off x="385200" y="575917"/>
            <a:ext cx="11425238" cy="968658"/>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384175" y="1610011"/>
            <a:ext cx="11425238" cy="447073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385200" y="6471572"/>
            <a:ext cx="474143" cy="182033"/>
          </a:xfrm>
          <a:prstGeom prst="rect">
            <a:avLst/>
          </a:prstGeom>
        </p:spPr>
        <p:txBody>
          <a:bodyPr vert="horz" lIns="0" tIns="0" rIns="0" bIns="0" rtlCol="0" anchor="t" anchorCtr="0"/>
          <a:lstStyle>
            <a:lvl1pPr algn="l">
              <a:defRPr sz="900" b="0" spc="0" baseline="0">
                <a:solidFill>
                  <a:schemeClr val="tx1"/>
                </a:solidFill>
                <a:latin typeface="+mn-lt"/>
              </a:defRPr>
            </a:lvl1pPr>
          </a:lstStyle>
          <a:p>
            <a:fld id="{2D485270-763D-46EC-B43B-42E308CCDA5E}" type="slidenum">
              <a:rPr lang="en-US" smtClean="0"/>
              <a:pPr/>
              <a:t>‹#›</a:t>
            </a:fld>
            <a:endParaRPr lang="en-US" dirty="0"/>
          </a:p>
        </p:txBody>
      </p:sp>
    </p:spTree>
    <p:extLst>
      <p:ext uri="{BB962C8B-B14F-4D97-AF65-F5344CB8AC3E}">
        <p14:creationId xmlns:p14="http://schemas.microsoft.com/office/powerpoint/2010/main" val="361289665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662" r:id="rId3"/>
    <p:sldLayoutId id="2147483738" r:id="rId4"/>
    <p:sldLayoutId id="2147483663" r:id="rId5"/>
    <p:sldLayoutId id="2147483731" r:id="rId6"/>
    <p:sldLayoutId id="2147483732" r:id="rId7"/>
    <p:sldLayoutId id="2147483733" r:id="rId8"/>
    <p:sldLayoutId id="2147483670" r:id="rId9"/>
    <p:sldLayoutId id="2147483673" r:id="rId10"/>
    <p:sldLayoutId id="2147483664" r:id="rId11"/>
    <p:sldLayoutId id="2147483715" r:id="rId12"/>
    <p:sldLayoutId id="2147483716" r:id="rId13"/>
    <p:sldLayoutId id="2147483717" r:id="rId14"/>
    <p:sldLayoutId id="2147483718" r:id="rId15"/>
    <p:sldLayoutId id="2147483667" r:id="rId16"/>
    <p:sldLayoutId id="2147483693" r:id="rId17"/>
    <p:sldLayoutId id="2147483668" r:id="rId18"/>
    <p:sldLayoutId id="2147483669" r:id="rId19"/>
    <p:sldLayoutId id="2147483692" r:id="rId20"/>
    <p:sldLayoutId id="2147483680" r:id="rId21"/>
    <p:sldLayoutId id="2147483712" r:id="rId22"/>
    <p:sldLayoutId id="2147483681" r:id="rId23"/>
    <p:sldLayoutId id="2147483690" r:id="rId24"/>
    <p:sldLayoutId id="2147483734" r:id="rId25"/>
    <p:sldLayoutId id="2147483735" r:id="rId26"/>
    <p:sldLayoutId id="2147483736" r:id="rId27"/>
    <p:sldLayoutId id="2147483737" r:id="rId28"/>
    <p:sldLayoutId id="2147483682" r:id="rId29"/>
    <p:sldLayoutId id="2147483698" r:id="rId30"/>
    <p:sldLayoutId id="2147483679" r:id="rId31"/>
  </p:sldLayoutIdLst>
  <p:hf hdr="0" dt="0"/>
  <p:txStyles>
    <p:titleStyle>
      <a:lvl1pPr algn="l" defTabSz="304782" rtl="0" eaLnBrk="1" latinLnBrk="0" hangingPunct="1">
        <a:lnSpc>
          <a:spcPct val="90000"/>
        </a:lnSpc>
        <a:spcBef>
          <a:spcPct val="0"/>
        </a:spcBef>
        <a:buNone/>
        <a:defRPr sz="3100" b="0" kern="1200" spc="0" baseline="0">
          <a:solidFill>
            <a:schemeClr val="tx2"/>
          </a:solidFill>
          <a:latin typeface="+mj-lt"/>
          <a:ea typeface="+mj-ea"/>
          <a:cs typeface="+mj-cs"/>
        </a:defRPr>
      </a:lvl1pPr>
    </p:titleStyle>
    <p:bodyStyle>
      <a:lvl1pPr marL="0" indent="0" algn="l" defTabSz="304782" rtl="0" eaLnBrk="1" latinLnBrk="0" hangingPunct="1">
        <a:spcBef>
          <a:spcPts val="1800"/>
        </a:spcBef>
        <a:buFont typeface="Verdana" pitchFamily="34" charset="0"/>
        <a:buNone/>
        <a:defRPr sz="1400" b="1" kern="1200" spc="0" baseline="0">
          <a:solidFill>
            <a:schemeClr val="tx2"/>
          </a:solidFill>
          <a:latin typeface="+mn-lt"/>
          <a:ea typeface="+mn-ea"/>
          <a:cs typeface="+mn-cs"/>
        </a:defRPr>
      </a:lvl1pPr>
      <a:lvl2pPr marL="0" indent="0" algn="l" defTabSz="304782" rtl="0" eaLnBrk="1" latinLnBrk="0" hangingPunct="1">
        <a:spcBef>
          <a:spcPts val="0"/>
        </a:spcBef>
        <a:spcAft>
          <a:spcPts val="900"/>
        </a:spcAft>
        <a:buFont typeface="Arial" panose="020B0604020202020204" pitchFamily="34" charset="0"/>
        <a:buNone/>
        <a:defRPr sz="1400" kern="1200" spc="0" baseline="0">
          <a:solidFill>
            <a:schemeClr val="tx1"/>
          </a:solidFill>
          <a:latin typeface="+mn-lt"/>
          <a:ea typeface="+mn-ea"/>
          <a:cs typeface="+mn-cs"/>
        </a:defRPr>
      </a:lvl2pPr>
      <a:lvl3pPr marL="174625" indent="-174625" algn="l" defTabSz="304782" rtl="0" eaLnBrk="1" latinLnBrk="0" hangingPunct="1">
        <a:spcBef>
          <a:spcPts val="0"/>
        </a:spcBef>
        <a:spcAft>
          <a:spcPts val="900"/>
        </a:spcAft>
        <a:buFont typeface="Arial" panose="020B0604020202020204" pitchFamily="34" charset="0"/>
        <a:buChar char="•"/>
        <a:defRPr sz="1400" kern="1200" spc="0" baseline="0">
          <a:solidFill>
            <a:schemeClr val="tx1"/>
          </a:solidFill>
          <a:latin typeface="+mn-lt"/>
          <a:ea typeface="+mn-ea"/>
          <a:cs typeface="+mn-cs"/>
        </a:defRPr>
      </a:lvl3pPr>
      <a:lvl4pPr marL="358775" indent="-184150" algn="l" defTabSz="304782" rtl="0" eaLnBrk="1" latinLnBrk="0" hangingPunct="1">
        <a:spcBef>
          <a:spcPts val="0"/>
        </a:spcBef>
        <a:spcAft>
          <a:spcPts val="900"/>
        </a:spcAft>
        <a:buFont typeface="Arial" panose="020B0604020202020204" pitchFamily="34" charset="0"/>
        <a:buChar char="–"/>
        <a:defRPr sz="1400" kern="1200" spc="0" baseline="0">
          <a:solidFill>
            <a:schemeClr val="tx1"/>
          </a:solidFill>
          <a:latin typeface="+mn-lt"/>
          <a:ea typeface="+mn-ea"/>
          <a:cs typeface="+mn-cs"/>
        </a:defRPr>
      </a:lvl4pPr>
      <a:lvl5pPr marL="533400" indent="-174625" algn="l" defTabSz="304782" rtl="0" eaLnBrk="1" latinLnBrk="0" hangingPunct="1">
        <a:spcBef>
          <a:spcPts val="0"/>
        </a:spcBef>
        <a:spcAft>
          <a:spcPts val="600"/>
        </a:spcAft>
        <a:buFont typeface="Arial" panose="020B0604020202020204" pitchFamily="34" charset="0"/>
        <a:buChar char="–"/>
        <a:tabLst/>
        <a:defRPr sz="1200" kern="1200" spc="0" baseline="0">
          <a:solidFill>
            <a:schemeClr val="tx1"/>
          </a:solidFill>
          <a:latin typeface="+mn-lt"/>
          <a:ea typeface="+mn-ea"/>
          <a:cs typeface="+mn-cs"/>
        </a:defRPr>
      </a:lvl5pPr>
      <a:lvl6pPr marL="3352591" indent="-304782" algn="l" defTabSz="1219123"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52" indent="-304782" algn="l" defTabSz="1219123"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15" indent="-304782" algn="l" defTabSz="1219123"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77" indent="-304782" algn="l" defTabSz="1219123"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23" rtl="0" eaLnBrk="1" latinLnBrk="0" hangingPunct="1">
        <a:defRPr sz="2400" kern="1200">
          <a:solidFill>
            <a:schemeClr val="tx1"/>
          </a:solidFill>
          <a:latin typeface="+mn-lt"/>
          <a:ea typeface="+mn-ea"/>
          <a:cs typeface="+mn-cs"/>
        </a:defRPr>
      </a:lvl1pPr>
      <a:lvl2pPr marL="609562" algn="l" defTabSz="1219123" rtl="0" eaLnBrk="1" latinLnBrk="0" hangingPunct="1">
        <a:defRPr sz="2400" kern="1200">
          <a:solidFill>
            <a:schemeClr val="tx1"/>
          </a:solidFill>
          <a:latin typeface="+mn-lt"/>
          <a:ea typeface="+mn-ea"/>
          <a:cs typeface="+mn-cs"/>
        </a:defRPr>
      </a:lvl2pPr>
      <a:lvl3pPr marL="1219123" algn="l" defTabSz="1219123" rtl="0" eaLnBrk="1" latinLnBrk="0" hangingPunct="1">
        <a:defRPr sz="2400" kern="1200">
          <a:solidFill>
            <a:schemeClr val="tx1"/>
          </a:solidFill>
          <a:latin typeface="+mn-lt"/>
          <a:ea typeface="+mn-ea"/>
          <a:cs typeface="+mn-cs"/>
        </a:defRPr>
      </a:lvl3pPr>
      <a:lvl4pPr marL="1828685" algn="l" defTabSz="1219123" rtl="0" eaLnBrk="1" latinLnBrk="0" hangingPunct="1">
        <a:defRPr sz="2400" kern="1200">
          <a:solidFill>
            <a:schemeClr val="tx1"/>
          </a:solidFill>
          <a:latin typeface="+mn-lt"/>
          <a:ea typeface="+mn-ea"/>
          <a:cs typeface="+mn-cs"/>
        </a:defRPr>
      </a:lvl4pPr>
      <a:lvl5pPr marL="2438248" algn="l" defTabSz="1219123" rtl="0" eaLnBrk="1" latinLnBrk="0" hangingPunct="1">
        <a:defRPr sz="2400" kern="1200">
          <a:solidFill>
            <a:schemeClr val="tx1"/>
          </a:solidFill>
          <a:latin typeface="+mn-lt"/>
          <a:ea typeface="+mn-ea"/>
          <a:cs typeface="+mn-cs"/>
        </a:defRPr>
      </a:lvl5pPr>
      <a:lvl6pPr marL="3047809" algn="l" defTabSz="1219123" rtl="0" eaLnBrk="1" latinLnBrk="0" hangingPunct="1">
        <a:defRPr sz="2400" kern="1200">
          <a:solidFill>
            <a:schemeClr val="tx1"/>
          </a:solidFill>
          <a:latin typeface="+mn-lt"/>
          <a:ea typeface="+mn-ea"/>
          <a:cs typeface="+mn-cs"/>
        </a:defRPr>
      </a:lvl6pPr>
      <a:lvl7pPr marL="3657373" algn="l" defTabSz="1219123" rtl="0" eaLnBrk="1" latinLnBrk="0" hangingPunct="1">
        <a:defRPr sz="2400" kern="1200">
          <a:solidFill>
            <a:schemeClr val="tx1"/>
          </a:solidFill>
          <a:latin typeface="+mn-lt"/>
          <a:ea typeface="+mn-ea"/>
          <a:cs typeface="+mn-cs"/>
        </a:defRPr>
      </a:lvl7pPr>
      <a:lvl8pPr marL="4266933" algn="l" defTabSz="1219123" rtl="0" eaLnBrk="1" latinLnBrk="0" hangingPunct="1">
        <a:defRPr sz="2400" kern="1200">
          <a:solidFill>
            <a:schemeClr val="tx1"/>
          </a:solidFill>
          <a:latin typeface="+mn-lt"/>
          <a:ea typeface="+mn-ea"/>
          <a:cs typeface="+mn-cs"/>
        </a:defRPr>
      </a:lvl8pPr>
      <a:lvl9pPr marL="4876495" algn="l" defTabSz="1219123"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1013" userDrawn="1">
          <p15:clr>
            <a:srgbClr val="F26B43"/>
          </p15:clr>
        </p15:guide>
        <p15:guide id="4" orient="horz" pos="575" userDrawn="1">
          <p15:clr>
            <a:srgbClr val="F26B43"/>
          </p15:clr>
        </p15:guide>
        <p15:guide id="6" orient="horz" pos="3303" userDrawn="1">
          <p15:clr>
            <a:srgbClr val="F26B43"/>
          </p15:clr>
        </p15:guide>
        <p15:guide id="7" orient="horz" pos="3840" userDrawn="1">
          <p15:clr>
            <a:srgbClr val="F26B43"/>
          </p15:clr>
        </p15:guide>
        <p15:guide id="9" orient="horz" pos="4145" userDrawn="1">
          <p15:clr>
            <a:srgbClr val="F26B43"/>
          </p15:clr>
        </p15:guide>
        <p15:guide id="10" pos="242" userDrawn="1">
          <p15:clr>
            <a:srgbClr val="F26B43"/>
          </p15:clr>
        </p15:guide>
        <p15:guide id="11" pos="1241" userDrawn="1">
          <p15:clr>
            <a:srgbClr val="F26B43"/>
          </p15:clr>
        </p15:guide>
        <p15:guide id="12" pos="1479" userDrawn="1">
          <p15:clr>
            <a:srgbClr val="F26B43"/>
          </p15:clr>
        </p15:guide>
        <p15:guide id="13" pos="2479" userDrawn="1">
          <p15:clr>
            <a:srgbClr val="F26B43"/>
          </p15:clr>
        </p15:guide>
        <p15:guide id="14" pos="2720" userDrawn="1">
          <p15:clr>
            <a:srgbClr val="F26B43"/>
          </p15:clr>
        </p15:guide>
        <p15:guide id="15" pos="3720" userDrawn="1">
          <p15:clr>
            <a:srgbClr val="F26B43"/>
          </p15:clr>
        </p15:guide>
        <p15:guide id="16" pos="3959" userDrawn="1">
          <p15:clr>
            <a:srgbClr val="F26B43"/>
          </p15:clr>
        </p15:guide>
        <p15:guide id="17" pos="4959" userDrawn="1">
          <p15:clr>
            <a:srgbClr val="F26B43"/>
          </p15:clr>
        </p15:guide>
        <p15:guide id="18" pos="5199" userDrawn="1">
          <p15:clr>
            <a:srgbClr val="F26B43"/>
          </p15:clr>
        </p15:guide>
        <p15:guide id="19" pos="6200" userDrawn="1">
          <p15:clr>
            <a:srgbClr val="F26B43"/>
          </p15:clr>
        </p15:guide>
        <p15:guide id="20" pos="6438" userDrawn="1">
          <p15:clr>
            <a:srgbClr val="F26B43"/>
          </p15:clr>
        </p15:guide>
        <p15:guide id="21" pos="7439" userDrawn="1">
          <p15:clr>
            <a:srgbClr val="F26B43"/>
          </p15:clr>
        </p15:guide>
        <p15:guide id="22" orient="horz" pos="4086" userDrawn="1">
          <p15:clr>
            <a:srgbClr val="F26B43"/>
          </p15:clr>
        </p15:guide>
        <p15:guide id="23" orient="horz" pos="362" userDrawn="1">
          <p15:clr>
            <a:srgbClr val="F26B43"/>
          </p15:clr>
        </p15:guide>
        <p15:guide id="24" orient="horz" pos="842" userDrawn="1">
          <p15:clr>
            <a:srgbClr val="F26B43"/>
          </p15:clr>
        </p15:guide>
        <p15:guide id="25" orient="horz" pos="22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maps/d/u/0/viewer?mid=1UE6Nko9iRG1tLci_AeqqsxzxGzs&amp;ll=39.01614085992453%2C-99.74006266586969&amp;z=5"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tree, outdoor, young&#10;&#10;Description automatically generated">
            <a:extLst>
              <a:ext uri="{FF2B5EF4-FFF2-40B4-BE49-F238E27FC236}">
                <a16:creationId xmlns:a16="http://schemas.microsoft.com/office/drawing/2014/main" id="{D361FBB2-1AD1-4EA6-8A6E-4C3461EADFC3}"/>
              </a:ext>
            </a:extLst>
          </p:cNvPr>
          <p:cNvPicPr>
            <a:picLocks noGrp="1" noChangeAspect="1"/>
          </p:cNvPicPr>
          <p:nvPr>
            <p:ph type="pic" sz="quarter" idx="20"/>
          </p:nvPr>
        </p:nvPicPr>
        <p:blipFill rotWithShape="1">
          <a:blip r:embed="rId2" cstate="print">
            <a:extLst>
              <a:ext uri="{28A0092B-C50C-407E-A947-70E740481C1C}">
                <a14:useLocalDpi xmlns:a14="http://schemas.microsoft.com/office/drawing/2010/main"/>
              </a:ext>
            </a:extLst>
          </a:blip>
          <a:srcRect/>
          <a:stretch/>
        </p:blipFill>
        <p:spPr>
          <a:xfrm>
            <a:off x="0" y="360363"/>
            <a:ext cx="12192000" cy="6497637"/>
          </a:xfrm>
        </p:spPr>
      </p:pic>
      <p:sp>
        <p:nvSpPr>
          <p:cNvPr id="17" name="Title 16">
            <a:extLst>
              <a:ext uri="{FF2B5EF4-FFF2-40B4-BE49-F238E27FC236}">
                <a16:creationId xmlns:a16="http://schemas.microsoft.com/office/drawing/2014/main" id="{93A218DD-9F3D-4AA2-BC6E-38CA7ABE22A7}"/>
              </a:ext>
            </a:extLst>
          </p:cNvPr>
          <p:cNvSpPr>
            <a:spLocks noGrp="1"/>
          </p:cNvSpPr>
          <p:nvPr>
            <p:ph type="title"/>
          </p:nvPr>
        </p:nvSpPr>
        <p:spPr>
          <a:xfrm>
            <a:off x="316188" y="1453959"/>
            <a:ext cx="7119186" cy="1978335"/>
          </a:xfrm>
        </p:spPr>
        <p:txBody>
          <a:bodyPr/>
          <a:lstStyle/>
          <a:p>
            <a:r>
              <a:rPr lang="en-GB" dirty="0"/>
              <a:t>Cybersecurity:</a:t>
            </a:r>
            <a:br>
              <a:rPr lang="en-GB" dirty="0"/>
            </a:br>
            <a:r>
              <a:rPr lang="en-GB" dirty="0"/>
              <a:t>Current Climate</a:t>
            </a:r>
            <a:br>
              <a:rPr lang="en-GB" dirty="0"/>
            </a:br>
            <a:r>
              <a:rPr lang="en-GB" dirty="0"/>
              <a:t>in Healthcare</a:t>
            </a:r>
            <a:endParaRPr lang="en-US" dirty="0"/>
          </a:p>
        </p:txBody>
      </p:sp>
      <p:sp>
        <p:nvSpPr>
          <p:cNvPr id="18" name="Subtitle 17">
            <a:extLst>
              <a:ext uri="{FF2B5EF4-FFF2-40B4-BE49-F238E27FC236}">
                <a16:creationId xmlns:a16="http://schemas.microsoft.com/office/drawing/2014/main" id="{CB8FF613-33BE-441C-8850-F721F8CB11A0}"/>
              </a:ext>
            </a:extLst>
          </p:cNvPr>
          <p:cNvSpPr>
            <a:spLocks noGrp="1"/>
          </p:cNvSpPr>
          <p:nvPr>
            <p:ph type="subTitle" idx="1"/>
          </p:nvPr>
        </p:nvSpPr>
        <p:spPr>
          <a:xfrm>
            <a:off x="316188" y="3988652"/>
            <a:ext cx="7119186" cy="1074476"/>
          </a:xfrm>
        </p:spPr>
        <p:txBody>
          <a:bodyPr/>
          <a:lstStyle/>
          <a:p>
            <a:pPr lvl="1"/>
            <a:r>
              <a:rPr lang="en-GB" dirty="0"/>
              <a:t>Prepared by Eddie Parrish</a:t>
            </a:r>
          </a:p>
          <a:p>
            <a:pPr lvl="1"/>
            <a:r>
              <a:rPr lang="en-GB" dirty="0"/>
              <a:t>11/19/21  V1.0</a:t>
            </a:r>
          </a:p>
        </p:txBody>
      </p:sp>
      <p:pic>
        <p:nvPicPr>
          <p:cNvPr id="9" name="Graphic 8">
            <a:extLst>
              <a:ext uri="{FF2B5EF4-FFF2-40B4-BE49-F238E27FC236}">
                <a16:creationId xmlns:a16="http://schemas.microsoft.com/office/drawing/2014/main" id="{C0ED2777-3CE2-47DB-A31C-281B9E767B27}"/>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151512" y="6214836"/>
            <a:ext cx="1717200" cy="365352"/>
          </a:xfrm>
          <a:prstGeom prst="rect">
            <a:avLst/>
          </a:prstGeom>
        </p:spPr>
      </p:pic>
    </p:spTree>
    <p:extLst>
      <p:ext uri="{BB962C8B-B14F-4D97-AF65-F5344CB8AC3E}">
        <p14:creationId xmlns:p14="http://schemas.microsoft.com/office/powerpoint/2010/main" val="277801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385199" y="365459"/>
            <a:ext cx="11407407" cy="1978335"/>
          </a:xfrm>
        </p:spPr>
        <p:txBody>
          <a:bodyPr/>
          <a:lstStyle/>
          <a:p>
            <a:pPr algn="ctr"/>
            <a:r>
              <a:rPr lang="en-US" sz="6000" dirty="0"/>
              <a:t>Phishing</a:t>
            </a:r>
            <a:br>
              <a:rPr lang="en-US" sz="6000" dirty="0"/>
            </a:br>
            <a:endParaRPr lang="en-US" sz="6000" dirty="0"/>
          </a:p>
        </p:txBody>
      </p:sp>
      <p:sp>
        <p:nvSpPr>
          <p:cNvPr id="10" name="Title 1">
            <a:extLst>
              <a:ext uri="{FF2B5EF4-FFF2-40B4-BE49-F238E27FC236}">
                <a16:creationId xmlns:a16="http://schemas.microsoft.com/office/drawing/2014/main" id="{55F46A79-BAA0-463E-A516-2CD0D27BE3B2}"/>
              </a:ext>
            </a:extLst>
          </p:cNvPr>
          <p:cNvSpPr txBox="1">
            <a:spLocks/>
          </p:cNvSpPr>
          <p:nvPr/>
        </p:nvSpPr>
        <p:spPr>
          <a:xfrm>
            <a:off x="385199" y="1598351"/>
            <a:ext cx="9841368" cy="1978335"/>
          </a:xfrm>
          <a:prstGeom prst="rect">
            <a:avLst/>
          </a:prstGeom>
        </p:spPr>
        <p:txBody>
          <a:bodyPr vert="horz" lIns="0" tIns="0" rIns="0" bIns="0" rtlCol="0" anchor="t" anchorCtr="0">
            <a:noAutofit/>
          </a:bodyPr>
          <a:lstStyle>
            <a:lvl1pPr algn="l" defTabSz="304782" rtl="0" eaLnBrk="1" latinLnBrk="0" hangingPunct="1">
              <a:lnSpc>
                <a:spcPct val="100000"/>
              </a:lnSpc>
              <a:spcBef>
                <a:spcPct val="0"/>
              </a:spcBef>
              <a:buNone/>
              <a:defRPr sz="5200" b="0" kern="1200" spc="0" baseline="0">
                <a:solidFill>
                  <a:schemeClr val="tx1"/>
                </a:solidFill>
                <a:latin typeface="+mj-lt"/>
                <a:ea typeface="+mj-ea"/>
                <a:cs typeface="+mj-cs"/>
              </a:defRPr>
            </a:lvl1pPr>
          </a:lstStyle>
          <a:p>
            <a:r>
              <a:rPr lang="en-US" sz="4000" dirty="0"/>
              <a:t>SMS phishing or Smishing – Scammers using text messages</a:t>
            </a:r>
          </a:p>
          <a:p>
            <a:endParaRPr lang="en-US" sz="4000" dirty="0"/>
          </a:p>
          <a:p>
            <a:endParaRPr lang="en-US" sz="4000" dirty="0"/>
          </a:p>
          <a:p>
            <a:r>
              <a:rPr lang="en-US" sz="4000" dirty="0"/>
              <a:t>Voice phishing or Vishing – Scammers using telephone</a:t>
            </a:r>
          </a:p>
          <a:p>
            <a:endParaRPr lang="en-US" sz="4000" dirty="0"/>
          </a:p>
        </p:txBody>
      </p:sp>
      <p:pic>
        <p:nvPicPr>
          <p:cNvPr id="5" name="Picture 4" descr="A picture containing text, electronics, computer&#10;&#10;Description automatically generated">
            <a:extLst>
              <a:ext uri="{FF2B5EF4-FFF2-40B4-BE49-F238E27FC236}">
                <a16:creationId xmlns:a16="http://schemas.microsoft.com/office/drawing/2014/main" id="{F24A2A71-F61A-4B2C-8D11-3A76A212A60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3581" y="1220759"/>
            <a:ext cx="1863205" cy="2208242"/>
          </a:xfrm>
          <a:prstGeom prst="rect">
            <a:avLst/>
          </a:prstGeom>
        </p:spPr>
      </p:pic>
      <p:pic>
        <p:nvPicPr>
          <p:cNvPr id="7" name="Picture 6" descr="A picture containing toy, automaton&#10;&#10;Description automatically generated">
            <a:extLst>
              <a:ext uri="{FF2B5EF4-FFF2-40B4-BE49-F238E27FC236}">
                <a16:creationId xmlns:a16="http://schemas.microsoft.com/office/drawing/2014/main" id="{AB54C8DD-9964-4236-9E41-3CE0C05AE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9480" y="3763758"/>
            <a:ext cx="2143126" cy="2381251"/>
          </a:xfrm>
          <a:prstGeom prst="rect">
            <a:avLst/>
          </a:prstGeom>
        </p:spPr>
      </p:pic>
    </p:spTree>
    <p:extLst>
      <p:ext uri="{BB962C8B-B14F-4D97-AF65-F5344CB8AC3E}">
        <p14:creationId xmlns:p14="http://schemas.microsoft.com/office/powerpoint/2010/main" val="1540369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374313" y="256599"/>
            <a:ext cx="11407407" cy="1978335"/>
          </a:xfrm>
        </p:spPr>
        <p:txBody>
          <a:bodyPr/>
          <a:lstStyle/>
          <a:p>
            <a:pPr algn="ctr"/>
            <a:r>
              <a:rPr lang="en-US" sz="6000" dirty="0"/>
              <a:t>Phishing</a:t>
            </a:r>
          </a:p>
        </p:txBody>
      </p:sp>
      <p:sp>
        <p:nvSpPr>
          <p:cNvPr id="10" name="Title 1">
            <a:extLst>
              <a:ext uri="{FF2B5EF4-FFF2-40B4-BE49-F238E27FC236}">
                <a16:creationId xmlns:a16="http://schemas.microsoft.com/office/drawing/2014/main" id="{55F46A79-BAA0-463E-A516-2CD0D27BE3B2}"/>
              </a:ext>
            </a:extLst>
          </p:cNvPr>
          <p:cNvSpPr txBox="1">
            <a:spLocks/>
          </p:cNvSpPr>
          <p:nvPr/>
        </p:nvSpPr>
        <p:spPr>
          <a:xfrm>
            <a:off x="9002486" y="1456836"/>
            <a:ext cx="3159508" cy="3659449"/>
          </a:xfrm>
          <a:prstGeom prst="rect">
            <a:avLst/>
          </a:prstGeom>
        </p:spPr>
        <p:txBody>
          <a:bodyPr vert="horz" lIns="0" tIns="0" rIns="0" bIns="0" rtlCol="0" anchor="t" anchorCtr="0">
            <a:noAutofit/>
          </a:bodyPr>
          <a:lstStyle>
            <a:lvl1pPr algn="l" defTabSz="304782" rtl="0" eaLnBrk="1" latinLnBrk="0" hangingPunct="1">
              <a:lnSpc>
                <a:spcPct val="100000"/>
              </a:lnSpc>
              <a:spcBef>
                <a:spcPct val="0"/>
              </a:spcBef>
              <a:buNone/>
              <a:defRPr sz="5200" b="0" kern="1200" spc="0" baseline="0">
                <a:solidFill>
                  <a:schemeClr val="tx1"/>
                </a:solidFill>
                <a:latin typeface="+mj-lt"/>
                <a:ea typeface="+mj-ea"/>
                <a:cs typeface="+mj-cs"/>
              </a:defRPr>
            </a:lvl1pPr>
          </a:lstStyle>
          <a:p>
            <a:r>
              <a:rPr lang="en-US" sz="4000" dirty="0"/>
              <a:t>Business</a:t>
            </a:r>
          </a:p>
          <a:p>
            <a:r>
              <a:rPr lang="en-US" sz="4000" dirty="0"/>
              <a:t>e-mail compromise (BEC)</a:t>
            </a:r>
          </a:p>
          <a:p>
            <a:endParaRPr lang="en-US" sz="4000" dirty="0"/>
          </a:p>
        </p:txBody>
      </p:sp>
      <p:pic>
        <p:nvPicPr>
          <p:cNvPr id="4" name="Picture 3" descr="Timeline&#10;&#10;Description automatically generated with medium confidence">
            <a:extLst>
              <a:ext uri="{FF2B5EF4-FFF2-40B4-BE49-F238E27FC236}">
                <a16:creationId xmlns:a16="http://schemas.microsoft.com/office/drawing/2014/main" id="{16B0E8E9-4646-48CF-BBFA-B493926CA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3" y="1201718"/>
            <a:ext cx="8823613" cy="5634507"/>
          </a:xfrm>
          <a:prstGeom prst="rect">
            <a:avLst/>
          </a:prstGeom>
        </p:spPr>
      </p:pic>
    </p:spTree>
    <p:extLst>
      <p:ext uri="{BB962C8B-B14F-4D97-AF65-F5344CB8AC3E}">
        <p14:creationId xmlns:p14="http://schemas.microsoft.com/office/powerpoint/2010/main" val="1108536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374313" y="256599"/>
            <a:ext cx="11407407" cy="1978335"/>
          </a:xfrm>
        </p:spPr>
        <p:txBody>
          <a:bodyPr/>
          <a:lstStyle/>
          <a:p>
            <a:pPr algn="ctr"/>
            <a:r>
              <a:rPr lang="en-US" sz="6000" dirty="0"/>
              <a:t>Phishing - Protection</a:t>
            </a:r>
          </a:p>
        </p:txBody>
      </p:sp>
      <p:sp>
        <p:nvSpPr>
          <p:cNvPr id="3" name="TextBox 2">
            <a:extLst>
              <a:ext uri="{FF2B5EF4-FFF2-40B4-BE49-F238E27FC236}">
                <a16:creationId xmlns:a16="http://schemas.microsoft.com/office/drawing/2014/main" id="{A17EEF69-CF58-4D80-BBE4-D39449B191BC}"/>
              </a:ext>
            </a:extLst>
          </p:cNvPr>
          <p:cNvSpPr txBox="1"/>
          <p:nvPr/>
        </p:nvSpPr>
        <p:spPr>
          <a:xfrm>
            <a:off x="559905" y="1181419"/>
            <a:ext cx="11505971" cy="3662541"/>
          </a:xfrm>
          <a:prstGeom prst="rect">
            <a:avLst/>
          </a:prstGeom>
          <a:noFill/>
        </p:spPr>
        <p:txBody>
          <a:bodyPr wrap="square" lIns="0" tIns="0" rIns="0" bIns="0" rtlCol="0">
            <a:spAutoFit/>
          </a:bodyPr>
          <a:lstStyle/>
          <a:p>
            <a:pPr marL="457200" indent="-457200">
              <a:buFont typeface="Wingdings" panose="05000000000000000000" pitchFamily="2" charset="2"/>
              <a:buChar char="ü"/>
            </a:pPr>
            <a:r>
              <a:rPr lang="en-US" sz="4400" dirty="0"/>
              <a:t>Be careful what information you share online or on social media</a:t>
            </a:r>
          </a:p>
          <a:p>
            <a:pPr marL="457200" indent="-457200">
              <a:buFont typeface="Wingdings" panose="05000000000000000000" pitchFamily="2" charset="2"/>
              <a:buChar char="ü"/>
            </a:pPr>
            <a:r>
              <a:rPr lang="en-US" sz="4400" dirty="0"/>
              <a:t>Check the links before you click</a:t>
            </a:r>
          </a:p>
          <a:p>
            <a:pPr marL="457200" indent="-457200">
              <a:buFont typeface="Wingdings" panose="05000000000000000000" pitchFamily="2" charset="2"/>
              <a:buChar char="ü"/>
            </a:pPr>
            <a:r>
              <a:rPr lang="en-US" sz="4400" dirty="0"/>
              <a:t>Refuse to provide usernames or passwords</a:t>
            </a:r>
          </a:p>
          <a:p>
            <a:pPr marL="457200" indent="-457200">
              <a:buFont typeface="Wingdings" panose="05000000000000000000" pitchFamily="2" charset="2"/>
              <a:buChar char="ü"/>
            </a:pPr>
            <a:r>
              <a:rPr lang="en-US" sz="4400" dirty="0"/>
              <a:t>Before careful what you download or open</a:t>
            </a:r>
          </a:p>
          <a:p>
            <a:endParaRPr lang="en-US" dirty="0"/>
          </a:p>
        </p:txBody>
      </p:sp>
    </p:spTree>
    <p:extLst>
      <p:ext uri="{BB962C8B-B14F-4D97-AF65-F5344CB8AC3E}">
        <p14:creationId xmlns:p14="http://schemas.microsoft.com/office/powerpoint/2010/main" val="278009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374313" y="256599"/>
            <a:ext cx="11407407" cy="1978335"/>
          </a:xfrm>
        </p:spPr>
        <p:txBody>
          <a:bodyPr/>
          <a:lstStyle/>
          <a:p>
            <a:pPr algn="ctr"/>
            <a:r>
              <a:rPr lang="en-US" sz="6000" dirty="0"/>
              <a:t>Phishing - Protection</a:t>
            </a:r>
          </a:p>
        </p:txBody>
      </p:sp>
      <p:sp>
        <p:nvSpPr>
          <p:cNvPr id="3" name="TextBox 2">
            <a:extLst>
              <a:ext uri="{FF2B5EF4-FFF2-40B4-BE49-F238E27FC236}">
                <a16:creationId xmlns:a16="http://schemas.microsoft.com/office/drawing/2014/main" id="{A17EEF69-CF58-4D80-BBE4-D39449B191BC}"/>
              </a:ext>
            </a:extLst>
          </p:cNvPr>
          <p:cNvSpPr txBox="1"/>
          <p:nvPr/>
        </p:nvSpPr>
        <p:spPr>
          <a:xfrm>
            <a:off x="559905" y="1181419"/>
            <a:ext cx="11505971" cy="5447645"/>
          </a:xfrm>
          <a:prstGeom prst="rect">
            <a:avLst/>
          </a:prstGeom>
          <a:noFill/>
        </p:spPr>
        <p:txBody>
          <a:bodyPr wrap="square" lIns="0" tIns="0" rIns="0" bIns="0" rtlCol="0">
            <a:spAutoFit/>
          </a:bodyPr>
          <a:lstStyle/>
          <a:p>
            <a:pPr marL="457200" indent="-457200">
              <a:buFont typeface="Wingdings" panose="05000000000000000000" pitchFamily="2" charset="2"/>
              <a:buChar char="ü"/>
            </a:pPr>
            <a:r>
              <a:rPr lang="en-US" sz="4800" dirty="0"/>
              <a:t>Verify payment and purchase requests</a:t>
            </a:r>
          </a:p>
          <a:p>
            <a:pPr marL="457200" indent="-457200">
              <a:buFont typeface="Wingdings" panose="05000000000000000000" pitchFamily="2" charset="2"/>
              <a:buChar char="ü"/>
            </a:pPr>
            <a:r>
              <a:rPr lang="en-US" sz="4800" dirty="0"/>
              <a:t>Be cautious when then requestor is pressing you to act quickly</a:t>
            </a:r>
          </a:p>
          <a:p>
            <a:pPr marL="457200" indent="-457200">
              <a:buFont typeface="Wingdings" panose="05000000000000000000" pitchFamily="2" charset="2"/>
              <a:buChar char="ü"/>
            </a:pPr>
            <a:r>
              <a:rPr lang="en-US" sz="4800" dirty="0"/>
              <a:t>Use two-factor or multi-factor authentication</a:t>
            </a:r>
          </a:p>
          <a:p>
            <a:pPr marL="457200" indent="-457200">
              <a:buFont typeface="Wingdings" panose="05000000000000000000" pitchFamily="2" charset="2"/>
              <a:buChar char="ü"/>
            </a:pPr>
            <a:r>
              <a:rPr lang="en-US" sz="4800" dirty="0"/>
              <a:t>Use strong passwords (pass phrase)</a:t>
            </a:r>
          </a:p>
          <a:p>
            <a:pPr marL="457200" indent="-457200">
              <a:buFont typeface="Wingdings" panose="05000000000000000000" pitchFamily="2" charset="2"/>
              <a:buChar char="ü"/>
            </a:pPr>
            <a:r>
              <a:rPr lang="en-US" sz="4800" dirty="0"/>
              <a:t>Report suspicious “phishing</a:t>
            </a:r>
          </a:p>
          <a:p>
            <a:endParaRPr lang="en-US" dirty="0"/>
          </a:p>
        </p:txBody>
      </p:sp>
    </p:spTree>
    <p:extLst>
      <p:ext uri="{BB962C8B-B14F-4D97-AF65-F5344CB8AC3E}">
        <p14:creationId xmlns:p14="http://schemas.microsoft.com/office/powerpoint/2010/main" val="1765391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374313" y="256599"/>
            <a:ext cx="11407407" cy="1978335"/>
          </a:xfrm>
        </p:spPr>
        <p:txBody>
          <a:bodyPr/>
          <a:lstStyle/>
          <a:p>
            <a:pPr algn="ctr"/>
            <a:r>
              <a:rPr lang="en-US" sz="6000" dirty="0"/>
              <a:t>Strong Password</a:t>
            </a:r>
          </a:p>
        </p:txBody>
      </p:sp>
      <p:pic>
        <p:nvPicPr>
          <p:cNvPr id="4" name="Picture 3">
            <a:extLst>
              <a:ext uri="{FF2B5EF4-FFF2-40B4-BE49-F238E27FC236}">
                <a16:creationId xmlns:a16="http://schemas.microsoft.com/office/drawing/2014/main" id="{A37372CE-2E55-44B3-A963-64E6548A4A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8201" y="3833648"/>
            <a:ext cx="6203799" cy="3024352"/>
          </a:xfrm>
          <a:prstGeom prst="rect">
            <a:avLst/>
          </a:prstGeom>
        </p:spPr>
      </p:pic>
      <p:sp>
        <p:nvSpPr>
          <p:cNvPr id="5" name="Rectangle 4">
            <a:extLst>
              <a:ext uri="{FF2B5EF4-FFF2-40B4-BE49-F238E27FC236}">
                <a16:creationId xmlns:a16="http://schemas.microsoft.com/office/drawing/2014/main" id="{E9DD5A70-6ECF-4F8A-8FBC-DC6BB93E8E08}"/>
              </a:ext>
            </a:extLst>
          </p:cNvPr>
          <p:cNvSpPr/>
          <p:nvPr/>
        </p:nvSpPr>
        <p:spPr>
          <a:xfrm>
            <a:off x="533400" y="1752600"/>
            <a:ext cx="7035800" cy="461661"/>
          </a:xfrm>
          <a:prstGeom prst="rect">
            <a:avLst/>
          </a:prstGeom>
        </p:spPr>
        <p:txBody>
          <a:bodyPr wrap="square" lIns="91418" tIns="45718" rIns="91418" bIns="45718">
            <a:spAutoFit/>
          </a:bodyPr>
          <a:lstStyle/>
          <a:p>
            <a:pPr fontAlgn="base">
              <a:spcBef>
                <a:spcPct val="0"/>
              </a:spcBef>
              <a:spcAft>
                <a:spcPct val="0"/>
              </a:spcAft>
            </a:pPr>
            <a:r>
              <a:rPr lang="en-US" sz="2400" dirty="0"/>
              <a:t>1.  </a:t>
            </a:r>
            <a:r>
              <a:rPr lang="en-US" sz="2400" dirty="0">
                <a:latin typeface="+mj-lt"/>
              </a:rPr>
              <a:t>Add words to create a phrase</a:t>
            </a:r>
            <a:endParaRPr lang="en-US" dirty="0">
              <a:latin typeface="+mj-lt"/>
            </a:endParaRPr>
          </a:p>
        </p:txBody>
      </p:sp>
      <p:sp>
        <p:nvSpPr>
          <p:cNvPr id="6" name="Rectangle 5">
            <a:extLst>
              <a:ext uri="{FF2B5EF4-FFF2-40B4-BE49-F238E27FC236}">
                <a16:creationId xmlns:a16="http://schemas.microsoft.com/office/drawing/2014/main" id="{878B5FF2-4D98-432D-9560-621BA2AC9A05}"/>
              </a:ext>
            </a:extLst>
          </p:cNvPr>
          <p:cNvSpPr/>
          <p:nvPr/>
        </p:nvSpPr>
        <p:spPr>
          <a:xfrm>
            <a:off x="508000" y="2979007"/>
            <a:ext cx="6761152" cy="461661"/>
          </a:xfrm>
          <a:prstGeom prst="rect">
            <a:avLst/>
          </a:prstGeom>
        </p:spPr>
        <p:txBody>
          <a:bodyPr wrap="square" lIns="91418" tIns="45718" rIns="91418" bIns="45718">
            <a:spAutoFit/>
          </a:bodyPr>
          <a:lstStyle/>
          <a:p>
            <a:pPr marL="457071" indent="-457071" fontAlgn="base">
              <a:spcBef>
                <a:spcPct val="0"/>
              </a:spcBef>
              <a:spcAft>
                <a:spcPct val="0"/>
              </a:spcAft>
              <a:buFontTx/>
              <a:buAutoNum type="arabicPeriod" startAt="2"/>
            </a:pPr>
            <a:r>
              <a:rPr lang="en-US" sz="2400" dirty="0"/>
              <a:t>Add capital letters and numbers</a:t>
            </a:r>
          </a:p>
        </p:txBody>
      </p:sp>
      <p:sp>
        <p:nvSpPr>
          <p:cNvPr id="7" name="Rectangle 6">
            <a:extLst>
              <a:ext uri="{FF2B5EF4-FFF2-40B4-BE49-F238E27FC236}">
                <a16:creationId xmlns:a16="http://schemas.microsoft.com/office/drawing/2014/main" id="{3DBD89ED-B8E4-4E48-8845-89888E9146DC}"/>
              </a:ext>
            </a:extLst>
          </p:cNvPr>
          <p:cNvSpPr/>
          <p:nvPr/>
        </p:nvSpPr>
        <p:spPr>
          <a:xfrm>
            <a:off x="520405" y="4510264"/>
            <a:ext cx="5118395" cy="461661"/>
          </a:xfrm>
          <a:prstGeom prst="rect">
            <a:avLst/>
          </a:prstGeom>
        </p:spPr>
        <p:txBody>
          <a:bodyPr wrap="square" lIns="91418" tIns="45718" rIns="91418" bIns="45718">
            <a:spAutoFit/>
          </a:bodyPr>
          <a:lstStyle/>
          <a:p>
            <a:pPr fontAlgn="base">
              <a:spcBef>
                <a:spcPct val="0"/>
              </a:spcBef>
              <a:spcAft>
                <a:spcPct val="0"/>
              </a:spcAft>
            </a:pPr>
            <a:r>
              <a:rPr lang="en-US" sz="2400" dirty="0"/>
              <a:t>3.  Add punctuation</a:t>
            </a:r>
          </a:p>
        </p:txBody>
      </p:sp>
      <p:sp>
        <p:nvSpPr>
          <p:cNvPr id="8" name="Rectangle 7">
            <a:extLst>
              <a:ext uri="{FF2B5EF4-FFF2-40B4-BE49-F238E27FC236}">
                <a16:creationId xmlns:a16="http://schemas.microsoft.com/office/drawing/2014/main" id="{59A33207-D88D-4C61-A085-B3E8E7DF9F10}"/>
              </a:ext>
            </a:extLst>
          </p:cNvPr>
          <p:cNvSpPr/>
          <p:nvPr/>
        </p:nvSpPr>
        <p:spPr>
          <a:xfrm>
            <a:off x="508000" y="1138535"/>
            <a:ext cx="3264035" cy="523220"/>
          </a:xfrm>
          <a:prstGeom prst="rect">
            <a:avLst/>
          </a:prstGeom>
        </p:spPr>
        <p:txBody>
          <a:bodyPr wrap="none">
            <a:spAutoFit/>
          </a:bodyPr>
          <a:lstStyle/>
          <a:p>
            <a:pPr fontAlgn="base">
              <a:spcBef>
                <a:spcPct val="0"/>
              </a:spcBef>
              <a:spcAft>
                <a:spcPct val="0"/>
              </a:spcAft>
            </a:pPr>
            <a:r>
              <a:rPr lang="en-US" sz="2800" b="1" dirty="0"/>
              <a:t>Use a Passphrase</a:t>
            </a:r>
          </a:p>
        </p:txBody>
      </p:sp>
      <p:sp>
        <p:nvSpPr>
          <p:cNvPr id="9" name="Rectangle 8">
            <a:extLst>
              <a:ext uri="{FF2B5EF4-FFF2-40B4-BE49-F238E27FC236}">
                <a16:creationId xmlns:a16="http://schemas.microsoft.com/office/drawing/2014/main" id="{9B87F7CB-73AB-432C-8AA8-A7B30B63A698}"/>
              </a:ext>
            </a:extLst>
          </p:cNvPr>
          <p:cNvSpPr/>
          <p:nvPr/>
        </p:nvSpPr>
        <p:spPr>
          <a:xfrm>
            <a:off x="869373" y="2375042"/>
            <a:ext cx="6172200" cy="461665"/>
          </a:xfrm>
          <a:prstGeom prst="rect">
            <a:avLst/>
          </a:prstGeom>
        </p:spPr>
        <p:txBody>
          <a:bodyPr wrap="square" lIns="91418" tIns="45718" rIns="91418" bIns="45718">
            <a:spAutoFit/>
          </a:bodyPr>
          <a:lstStyle/>
          <a:p>
            <a:pPr fontAlgn="base">
              <a:spcBef>
                <a:spcPct val="0"/>
              </a:spcBef>
              <a:spcAft>
                <a:spcPct val="0"/>
              </a:spcAft>
            </a:pPr>
            <a:r>
              <a:rPr lang="en-US" sz="2400" b="1" dirty="0"/>
              <a:t>I love Kure beach</a:t>
            </a:r>
            <a:endParaRPr lang="en-US" sz="2400" dirty="0"/>
          </a:p>
        </p:txBody>
      </p:sp>
      <p:sp>
        <p:nvSpPr>
          <p:cNvPr id="10" name="Rectangle 9">
            <a:extLst>
              <a:ext uri="{FF2B5EF4-FFF2-40B4-BE49-F238E27FC236}">
                <a16:creationId xmlns:a16="http://schemas.microsoft.com/office/drawing/2014/main" id="{F459A746-2654-4126-9921-730F01F9B0C3}"/>
              </a:ext>
            </a:extLst>
          </p:cNvPr>
          <p:cNvSpPr/>
          <p:nvPr/>
        </p:nvSpPr>
        <p:spPr>
          <a:xfrm>
            <a:off x="965200" y="3641047"/>
            <a:ext cx="6172200" cy="461665"/>
          </a:xfrm>
          <a:prstGeom prst="rect">
            <a:avLst/>
          </a:prstGeom>
        </p:spPr>
        <p:txBody>
          <a:bodyPr wrap="square" lIns="91418" tIns="45718" rIns="91418" bIns="45718">
            <a:spAutoFit/>
          </a:bodyPr>
          <a:lstStyle/>
          <a:p>
            <a:pPr fontAlgn="base">
              <a:spcBef>
                <a:spcPct val="0"/>
              </a:spcBef>
              <a:spcAft>
                <a:spcPct val="0"/>
              </a:spcAft>
            </a:pPr>
            <a:r>
              <a:rPr lang="en-US" sz="2400" b="1" dirty="0"/>
              <a:t>IL0veKUREbeach</a:t>
            </a:r>
            <a:endParaRPr lang="en-US" sz="2400" dirty="0"/>
          </a:p>
        </p:txBody>
      </p:sp>
      <p:sp>
        <p:nvSpPr>
          <p:cNvPr id="11" name="Rectangle 10">
            <a:extLst>
              <a:ext uri="{FF2B5EF4-FFF2-40B4-BE49-F238E27FC236}">
                <a16:creationId xmlns:a16="http://schemas.microsoft.com/office/drawing/2014/main" id="{3DF9DC37-C6A1-4275-9B4F-4F9E9266C3F2}"/>
              </a:ext>
            </a:extLst>
          </p:cNvPr>
          <p:cNvSpPr/>
          <p:nvPr/>
        </p:nvSpPr>
        <p:spPr>
          <a:xfrm>
            <a:off x="914400" y="5020672"/>
            <a:ext cx="2819400" cy="461665"/>
          </a:xfrm>
          <a:prstGeom prst="rect">
            <a:avLst/>
          </a:prstGeom>
        </p:spPr>
        <p:txBody>
          <a:bodyPr wrap="square" lIns="91418" tIns="45718" rIns="91418" bIns="45718">
            <a:spAutoFit/>
          </a:bodyPr>
          <a:lstStyle/>
          <a:p>
            <a:pPr fontAlgn="base">
              <a:spcBef>
                <a:spcPct val="0"/>
              </a:spcBef>
              <a:spcAft>
                <a:spcPct val="0"/>
              </a:spcAft>
            </a:pPr>
            <a:r>
              <a:rPr lang="en-US" sz="2400" b="1" dirty="0"/>
              <a:t>IL0veKUREbeach!</a:t>
            </a:r>
            <a:endParaRPr lang="en-US" sz="2400" dirty="0"/>
          </a:p>
        </p:txBody>
      </p:sp>
    </p:spTree>
    <p:extLst>
      <p:ext uri="{BB962C8B-B14F-4D97-AF65-F5344CB8AC3E}">
        <p14:creationId xmlns:p14="http://schemas.microsoft.com/office/powerpoint/2010/main" val="373628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374313" y="256599"/>
            <a:ext cx="11407407" cy="1978335"/>
          </a:xfrm>
        </p:spPr>
        <p:txBody>
          <a:bodyPr/>
          <a:lstStyle/>
          <a:p>
            <a:pPr algn="ctr"/>
            <a:r>
              <a:rPr lang="en-US" sz="6000" dirty="0"/>
              <a:t>Malware/Ransomware</a:t>
            </a:r>
          </a:p>
        </p:txBody>
      </p:sp>
      <p:sp>
        <p:nvSpPr>
          <p:cNvPr id="3" name="TextBox 2">
            <a:extLst>
              <a:ext uri="{FF2B5EF4-FFF2-40B4-BE49-F238E27FC236}">
                <a16:creationId xmlns:a16="http://schemas.microsoft.com/office/drawing/2014/main" id="{A17EEF69-CF58-4D80-BBE4-D39449B191BC}"/>
              </a:ext>
            </a:extLst>
          </p:cNvPr>
          <p:cNvSpPr txBox="1"/>
          <p:nvPr/>
        </p:nvSpPr>
        <p:spPr>
          <a:xfrm>
            <a:off x="559905" y="1382141"/>
            <a:ext cx="10944905" cy="2954655"/>
          </a:xfrm>
          <a:prstGeom prst="rect">
            <a:avLst/>
          </a:prstGeom>
          <a:noFill/>
        </p:spPr>
        <p:txBody>
          <a:bodyPr wrap="square" lIns="0" tIns="0" rIns="0" bIns="0" rtlCol="0">
            <a:spAutoFit/>
          </a:bodyPr>
          <a:lstStyle/>
          <a:p>
            <a:r>
              <a:rPr lang="en-US" sz="3200" dirty="0"/>
              <a:t>Malware: malicious software that is specifically designed to disrupt, damage, or gain unauthorized access to a computer system.</a:t>
            </a:r>
          </a:p>
          <a:p>
            <a:endParaRPr lang="en-US" sz="3200" dirty="0"/>
          </a:p>
          <a:p>
            <a:r>
              <a:rPr lang="en-US" sz="3200" dirty="0"/>
              <a:t>Ransomware: malicious software that blocks access to your device until you pay a ransom.</a:t>
            </a:r>
            <a:endParaRPr lang="en-US" dirty="0"/>
          </a:p>
        </p:txBody>
      </p:sp>
    </p:spTree>
    <p:extLst>
      <p:ext uri="{BB962C8B-B14F-4D97-AF65-F5344CB8AC3E}">
        <p14:creationId xmlns:p14="http://schemas.microsoft.com/office/powerpoint/2010/main" val="1791051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6531429" y="219690"/>
            <a:ext cx="5370034" cy="1978335"/>
          </a:xfrm>
        </p:spPr>
        <p:txBody>
          <a:bodyPr/>
          <a:lstStyle/>
          <a:p>
            <a:pPr algn="ctr"/>
            <a:r>
              <a:rPr lang="en-US" sz="6000" dirty="0"/>
              <a:t>Ransomware</a:t>
            </a:r>
          </a:p>
        </p:txBody>
      </p:sp>
      <p:sp>
        <p:nvSpPr>
          <p:cNvPr id="3" name="TextBox 2">
            <a:extLst>
              <a:ext uri="{FF2B5EF4-FFF2-40B4-BE49-F238E27FC236}">
                <a16:creationId xmlns:a16="http://schemas.microsoft.com/office/drawing/2014/main" id="{A17EEF69-CF58-4D80-BBE4-D39449B191BC}"/>
              </a:ext>
            </a:extLst>
          </p:cNvPr>
          <p:cNvSpPr txBox="1"/>
          <p:nvPr/>
        </p:nvSpPr>
        <p:spPr>
          <a:xfrm>
            <a:off x="7002578" y="2160985"/>
            <a:ext cx="4590710" cy="1477328"/>
          </a:xfrm>
          <a:prstGeom prst="rect">
            <a:avLst/>
          </a:prstGeom>
          <a:noFill/>
        </p:spPr>
        <p:txBody>
          <a:bodyPr wrap="square" lIns="0" tIns="0" rIns="0" bIns="0" rtlCol="0">
            <a:spAutoFit/>
          </a:bodyPr>
          <a:lstStyle/>
          <a:p>
            <a:pPr algn="ctr"/>
            <a:r>
              <a:rPr lang="en-US" sz="4800" dirty="0"/>
              <a:t>The Five stages of ransomware.</a:t>
            </a:r>
          </a:p>
        </p:txBody>
      </p:sp>
      <p:pic>
        <p:nvPicPr>
          <p:cNvPr id="9" name="Picture 8" descr="Arrow&#10;&#10;Description automatically generated">
            <a:extLst>
              <a:ext uri="{FF2B5EF4-FFF2-40B4-BE49-F238E27FC236}">
                <a16:creationId xmlns:a16="http://schemas.microsoft.com/office/drawing/2014/main" id="{465B8D23-D0EB-471F-8545-C7FD82BB0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14" y="-243204"/>
            <a:ext cx="7448892" cy="7370483"/>
          </a:xfrm>
          <a:prstGeom prst="rect">
            <a:avLst/>
          </a:prstGeom>
        </p:spPr>
      </p:pic>
    </p:spTree>
    <p:extLst>
      <p:ext uri="{BB962C8B-B14F-4D97-AF65-F5344CB8AC3E}">
        <p14:creationId xmlns:p14="http://schemas.microsoft.com/office/powerpoint/2010/main" val="108420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a:extLst>
              <a:ext uri="{FF2B5EF4-FFF2-40B4-BE49-F238E27FC236}">
                <a16:creationId xmlns:a16="http://schemas.microsoft.com/office/drawing/2014/main" id="{885589F8-D350-4A31-BC58-435367357E3D}"/>
              </a:ext>
            </a:extLst>
          </p:cNvPr>
          <p:cNvPicPr>
            <a:picLocks noChangeAspect="1"/>
          </p:cNvPicPr>
          <p:nvPr/>
        </p:nvPicPr>
        <p:blipFill>
          <a:blip r:embed="rId4"/>
          <a:stretch>
            <a:fillRect/>
          </a:stretch>
        </p:blipFill>
        <p:spPr>
          <a:xfrm>
            <a:off x="7795" y="1282700"/>
            <a:ext cx="9102719" cy="5156200"/>
          </a:xfrm>
          <a:prstGeom prst="rect">
            <a:avLst/>
          </a:prstGeom>
        </p:spPr>
      </p:pic>
      <p:pic>
        <p:nvPicPr>
          <p:cNvPr id="5" name="Picture 4">
            <a:extLst>
              <a:ext uri="{FF2B5EF4-FFF2-40B4-BE49-F238E27FC236}">
                <a16:creationId xmlns:a16="http://schemas.microsoft.com/office/drawing/2014/main" id="{959A1248-57B0-46FD-ADC5-FECB2066F998}"/>
              </a:ext>
            </a:extLst>
          </p:cNvPr>
          <p:cNvPicPr>
            <a:picLocks noChangeAspect="1"/>
          </p:cNvPicPr>
          <p:nvPr/>
        </p:nvPicPr>
        <p:blipFill>
          <a:blip r:embed="rId5"/>
          <a:stretch>
            <a:fillRect/>
          </a:stretch>
        </p:blipFill>
        <p:spPr>
          <a:xfrm>
            <a:off x="9104313" y="757238"/>
            <a:ext cx="2963863" cy="4486275"/>
          </a:xfrm>
          <a:prstGeom prst="rect">
            <a:avLst/>
          </a:prstGeom>
        </p:spPr>
      </p:pic>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385200" y="575917"/>
            <a:ext cx="11425238" cy="968658"/>
          </a:xfrm>
        </p:spPr>
        <p:txBody>
          <a:bodyPr anchor="t">
            <a:normAutofit/>
          </a:bodyPr>
          <a:lstStyle/>
          <a:p>
            <a:r>
              <a:rPr lang="en-US" dirty="0"/>
              <a:t>Ransomware</a:t>
            </a:r>
            <a:endParaRPr lang="en-US" sz="1800" dirty="0"/>
          </a:p>
        </p:txBody>
      </p:sp>
      <p:sp>
        <p:nvSpPr>
          <p:cNvPr id="11" name="TextBox 10">
            <a:extLst>
              <a:ext uri="{FF2B5EF4-FFF2-40B4-BE49-F238E27FC236}">
                <a16:creationId xmlns:a16="http://schemas.microsoft.com/office/drawing/2014/main" id="{6F173434-7F0E-4767-B93D-ED59065ED0E2}"/>
              </a:ext>
            </a:extLst>
          </p:cNvPr>
          <p:cNvSpPr txBox="1"/>
          <p:nvPr/>
        </p:nvSpPr>
        <p:spPr>
          <a:xfrm>
            <a:off x="385200" y="6438900"/>
            <a:ext cx="9503229" cy="369332"/>
          </a:xfrm>
          <a:prstGeom prst="rect">
            <a:avLst/>
          </a:prstGeom>
          <a:noFill/>
        </p:spPr>
        <p:txBody>
          <a:bodyPr wrap="square">
            <a:spAutoFit/>
          </a:bodyPr>
          <a:lstStyle/>
          <a:p>
            <a:r>
              <a:rPr lang="en-US" sz="1800" b="0" i="0" dirty="0">
                <a:solidFill>
                  <a:srgbClr val="512D6D"/>
                </a:solidFill>
                <a:effectLst/>
                <a:latin typeface="Akkurat"/>
              </a:rPr>
              <a:t>“The FBI received nearly 2,500 ransomware complaints in 2020, up about 20 percent from 2019”</a:t>
            </a:r>
            <a:endParaRPr lang="en-US" dirty="0">
              <a:solidFill>
                <a:srgbClr val="512D6D"/>
              </a:solidFill>
            </a:endParaRPr>
          </a:p>
        </p:txBody>
      </p:sp>
    </p:spTree>
    <p:extLst>
      <p:ext uri="{BB962C8B-B14F-4D97-AF65-F5344CB8AC3E}">
        <p14:creationId xmlns:p14="http://schemas.microsoft.com/office/powerpoint/2010/main" val="396034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163286" y="317662"/>
            <a:ext cx="11636828" cy="1184568"/>
          </a:xfrm>
        </p:spPr>
        <p:txBody>
          <a:bodyPr/>
          <a:lstStyle/>
          <a:p>
            <a:pPr algn="ctr"/>
            <a:r>
              <a:rPr lang="en-US" sz="6000" dirty="0"/>
              <a:t>Ransomware</a:t>
            </a:r>
          </a:p>
        </p:txBody>
      </p:sp>
      <p:sp>
        <p:nvSpPr>
          <p:cNvPr id="3" name="TextBox 2">
            <a:extLst>
              <a:ext uri="{FF2B5EF4-FFF2-40B4-BE49-F238E27FC236}">
                <a16:creationId xmlns:a16="http://schemas.microsoft.com/office/drawing/2014/main" id="{A17EEF69-CF58-4D80-BBE4-D39449B191BC}"/>
              </a:ext>
            </a:extLst>
          </p:cNvPr>
          <p:cNvSpPr txBox="1"/>
          <p:nvPr/>
        </p:nvSpPr>
        <p:spPr>
          <a:xfrm>
            <a:off x="489857" y="1149024"/>
            <a:ext cx="10907486" cy="5539978"/>
          </a:xfrm>
          <a:prstGeom prst="rect">
            <a:avLst/>
          </a:prstGeom>
          <a:noFill/>
        </p:spPr>
        <p:txBody>
          <a:bodyPr wrap="square" lIns="0" tIns="0" rIns="0" bIns="0" rtlCol="0">
            <a:spAutoFit/>
          </a:bodyPr>
          <a:lstStyle/>
          <a:p>
            <a:r>
              <a:rPr lang="en-US" sz="4000" dirty="0"/>
              <a:t>In 2020, 560 healthcare organizations were victims of ransomware attacks</a:t>
            </a:r>
          </a:p>
          <a:p>
            <a:endParaRPr lang="en-US" sz="4000" dirty="0"/>
          </a:p>
          <a:p>
            <a:r>
              <a:rPr lang="en-US" sz="4000" dirty="0"/>
              <a:t>Ransomware attacks costs healthcare organizations $20.8 billion in downtime in 2020</a:t>
            </a:r>
          </a:p>
          <a:p>
            <a:endParaRPr lang="en-US" sz="4000" dirty="0"/>
          </a:p>
          <a:p>
            <a:r>
              <a:rPr lang="en-US" sz="4000" dirty="0"/>
              <a:t>Hospital ransomware attack led to infant's death, lawsuit alleges</a:t>
            </a:r>
          </a:p>
          <a:p>
            <a:endParaRPr lang="en-US" sz="4000" dirty="0"/>
          </a:p>
        </p:txBody>
      </p:sp>
      <p:sp>
        <p:nvSpPr>
          <p:cNvPr id="4" name="TextBox 3">
            <a:extLst>
              <a:ext uri="{FF2B5EF4-FFF2-40B4-BE49-F238E27FC236}">
                <a16:creationId xmlns:a16="http://schemas.microsoft.com/office/drawing/2014/main" id="{6F6D100B-82D4-4B9A-A1C6-4DEC1DCAB1D7}"/>
              </a:ext>
            </a:extLst>
          </p:cNvPr>
          <p:cNvSpPr txBox="1"/>
          <p:nvPr/>
        </p:nvSpPr>
        <p:spPr>
          <a:xfrm>
            <a:off x="5649685" y="6135004"/>
            <a:ext cx="4462760" cy="553998"/>
          </a:xfrm>
          <a:prstGeom prst="rect">
            <a:avLst/>
          </a:prstGeom>
          <a:noFill/>
        </p:spPr>
        <p:txBody>
          <a:bodyPr wrap="none" lIns="0" tIns="0" rIns="0" bIns="0" rtlCol="0">
            <a:spAutoFit/>
          </a:bodyPr>
          <a:lstStyle/>
          <a:p>
            <a:r>
              <a:rPr lang="en-US" dirty="0"/>
              <a:t>Source: Beckers Hospital Review July 2021</a:t>
            </a:r>
          </a:p>
          <a:p>
            <a:r>
              <a:rPr lang="en-US" dirty="0"/>
              <a:t>Healthcare IT News October 2021</a:t>
            </a:r>
          </a:p>
        </p:txBody>
      </p:sp>
    </p:spTree>
    <p:extLst>
      <p:ext uri="{BB962C8B-B14F-4D97-AF65-F5344CB8AC3E}">
        <p14:creationId xmlns:p14="http://schemas.microsoft.com/office/powerpoint/2010/main" val="4247465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163286" y="317662"/>
            <a:ext cx="11636828" cy="1184568"/>
          </a:xfrm>
        </p:spPr>
        <p:txBody>
          <a:bodyPr/>
          <a:lstStyle/>
          <a:p>
            <a:pPr algn="ctr"/>
            <a:r>
              <a:rPr lang="en-US" sz="6000" dirty="0"/>
              <a:t>Ransomware</a:t>
            </a:r>
          </a:p>
        </p:txBody>
      </p:sp>
      <p:sp>
        <p:nvSpPr>
          <p:cNvPr id="3" name="TextBox 2">
            <a:extLst>
              <a:ext uri="{FF2B5EF4-FFF2-40B4-BE49-F238E27FC236}">
                <a16:creationId xmlns:a16="http://schemas.microsoft.com/office/drawing/2014/main" id="{A17EEF69-CF58-4D80-BBE4-D39449B191BC}"/>
              </a:ext>
            </a:extLst>
          </p:cNvPr>
          <p:cNvSpPr txBox="1"/>
          <p:nvPr/>
        </p:nvSpPr>
        <p:spPr>
          <a:xfrm>
            <a:off x="533400" y="1274564"/>
            <a:ext cx="11266714" cy="5355312"/>
          </a:xfrm>
          <a:prstGeom prst="rect">
            <a:avLst/>
          </a:prstGeom>
          <a:noFill/>
        </p:spPr>
        <p:txBody>
          <a:bodyPr wrap="square" lIns="0" tIns="0" rIns="0" bIns="0" rtlCol="0">
            <a:spAutoFit/>
          </a:bodyPr>
          <a:lstStyle/>
          <a:p>
            <a:pPr marL="457200" indent="-457200">
              <a:buFont typeface="Wingdings" panose="05000000000000000000" pitchFamily="2" charset="2"/>
              <a:buChar char="ü"/>
            </a:pPr>
            <a:r>
              <a:rPr lang="en-US" sz="4000" dirty="0">
                <a:latin typeface="Arial" panose="020B0604020202020204" pitchFamily="34" charset="0"/>
              </a:rPr>
              <a:t>Utilize multi-factor authentication</a:t>
            </a:r>
          </a:p>
          <a:p>
            <a:pPr marL="457200" indent="-457200" algn="l">
              <a:buFont typeface="Wingdings" panose="05000000000000000000" pitchFamily="2" charset="2"/>
              <a:buChar char="ü"/>
            </a:pPr>
            <a:r>
              <a:rPr lang="en-US" sz="4000" b="0" i="0" dirty="0">
                <a:effectLst/>
                <a:latin typeface="Arial" panose="020B0604020202020204" pitchFamily="34" charset="0"/>
              </a:rPr>
              <a:t>Keep operating systems, software, and applications current and up to date. </a:t>
            </a:r>
          </a:p>
          <a:p>
            <a:pPr marL="457200" indent="-457200" algn="l">
              <a:buFont typeface="Wingdings" panose="05000000000000000000" pitchFamily="2" charset="2"/>
              <a:buChar char="ü"/>
            </a:pPr>
            <a:r>
              <a:rPr lang="en-US" sz="4000" b="0" i="0" dirty="0">
                <a:effectLst/>
                <a:latin typeface="Arial" panose="020B0604020202020204" pitchFamily="34" charset="0"/>
              </a:rPr>
              <a:t>Make sure security solutions are up to date.</a:t>
            </a:r>
          </a:p>
          <a:p>
            <a:pPr marL="457200" indent="-457200" algn="l">
              <a:buFont typeface="Wingdings" panose="05000000000000000000" pitchFamily="2" charset="2"/>
              <a:buChar char="ü"/>
            </a:pPr>
            <a:r>
              <a:rPr lang="en-US" sz="4000" b="0" i="0" dirty="0">
                <a:effectLst/>
                <a:latin typeface="Arial" panose="020B0604020202020204" pitchFamily="34" charset="0"/>
              </a:rPr>
              <a:t>Back up data regularly and double-check that those backups were completed.</a:t>
            </a:r>
          </a:p>
          <a:p>
            <a:pPr marL="457200" indent="-457200">
              <a:buFont typeface="Wingdings" panose="05000000000000000000" pitchFamily="2" charset="2"/>
              <a:buChar char="ü"/>
            </a:pPr>
            <a:r>
              <a:rPr lang="en-US" sz="4000" dirty="0">
                <a:latin typeface="Arial" panose="020B0604020202020204" pitchFamily="34" charset="0"/>
              </a:rPr>
              <a:t>Utilize multi-factor authentication</a:t>
            </a:r>
          </a:p>
          <a:p>
            <a:pPr marL="457200" indent="-457200" algn="l">
              <a:buFont typeface="Wingdings" panose="05000000000000000000" pitchFamily="2" charset="2"/>
              <a:buChar char="ü"/>
            </a:pPr>
            <a:endParaRPr lang="en-US" sz="2800" b="0" i="0" dirty="0">
              <a:effectLst/>
              <a:latin typeface="Arial" panose="020B0604020202020204" pitchFamily="34" charset="0"/>
            </a:endParaRPr>
          </a:p>
          <a:p>
            <a:pPr algn="l"/>
            <a:endParaRPr lang="en-US" sz="4000" b="0" i="0" dirty="0">
              <a:solidFill>
                <a:srgbClr val="333333"/>
              </a:solidFill>
              <a:effectLst/>
              <a:latin typeface="Arial" panose="020B0604020202020204" pitchFamily="34" charset="0"/>
            </a:endParaRPr>
          </a:p>
        </p:txBody>
      </p:sp>
      <p:sp>
        <p:nvSpPr>
          <p:cNvPr id="4" name="TextBox 3">
            <a:extLst>
              <a:ext uri="{FF2B5EF4-FFF2-40B4-BE49-F238E27FC236}">
                <a16:creationId xmlns:a16="http://schemas.microsoft.com/office/drawing/2014/main" id="{6F6D100B-82D4-4B9A-A1C6-4DEC1DCAB1D7}"/>
              </a:ext>
            </a:extLst>
          </p:cNvPr>
          <p:cNvSpPr txBox="1"/>
          <p:nvPr/>
        </p:nvSpPr>
        <p:spPr>
          <a:xfrm>
            <a:off x="7685314" y="6263339"/>
            <a:ext cx="1538883" cy="276999"/>
          </a:xfrm>
          <a:prstGeom prst="rect">
            <a:avLst/>
          </a:prstGeom>
          <a:noFill/>
        </p:spPr>
        <p:txBody>
          <a:bodyPr wrap="none" lIns="0" tIns="0" rIns="0" bIns="0" rtlCol="0">
            <a:spAutoFit/>
          </a:bodyPr>
          <a:lstStyle/>
          <a:p>
            <a:r>
              <a:rPr lang="en-US" dirty="0"/>
              <a:t>Source: fbi.gov</a:t>
            </a:r>
          </a:p>
        </p:txBody>
      </p:sp>
    </p:spTree>
    <p:extLst>
      <p:ext uri="{BB962C8B-B14F-4D97-AF65-F5344CB8AC3E}">
        <p14:creationId xmlns:p14="http://schemas.microsoft.com/office/powerpoint/2010/main" val="232029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385199" y="481069"/>
            <a:ext cx="11407407" cy="1978335"/>
          </a:xfrm>
        </p:spPr>
        <p:txBody>
          <a:bodyPr/>
          <a:lstStyle/>
          <a:p>
            <a:pPr algn="ctr"/>
            <a:r>
              <a:rPr lang="en-US" dirty="0"/>
              <a:t>Learning Objectives</a:t>
            </a:r>
          </a:p>
        </p:txBody>
      </p:sp>
      <p:sp>
        <p:nvSpPr>
          <p:cNvPr id="4" name="TextBox 3">
            <a:extLst>
              <a:ext uri="{FF2B5EF4-FFF2-40B4-BE49-F238E27FC236}">
                <a16:creationId xmlns:a16="http://schemas.microsoft.com/office/drawing/2014/main" id="{DAB4D64F-6C81-4469-ABD1-D917F4E94A3E}"/>
              </a:ext>
            </a:extLst>
          </p:cNvPr>
          <p:cNvSpPr txBox="1"/>
          <p:nvPr/>
        </p:nvSpPr>
        <p:spPr>
          <a:xfrm>
            <a:off x="1026544" y="1720740"/>
            <a:ext cx="11071942" cy="1477328"/>
          </a:xfrm>
          <a:prstGeom prst="rect">
            <a:avLst/>
          </a:prstGeom>
          <a:noFill/>
        </p:spPr>
        <p:txBody>
          <a:bodyPr wrap="none" lIns="0" tIns="0" rIns="0" bIns="0" rtlCol="0">
            <a:spAutoFit/>
          </a:bodyPr>
          <a:lstStyle/>
          <a:p>
            <a:pPr marL="457200" indent="-457200">
              <a:buFont typeface="+mj-lt"/>
              <a:buAutoNum type="arabicPeriod"/>
            </a:pPr>
            <a:r>
              <a:rPr lang="en-US" sz="3200" dirty="0"/>
              <a:t>Articulate the importance of security awareness</a:t>
            </a:r>
          </a:p>
          <a:p>
            <a:pPr marL="457200" indent="-457200">
              <a:buFont typeface="+mj-lt"/>
              <a:buAutoNum type="arabicPeriod"/>
            </a:pPr>
            <a:r>
              <a:rPr lang="en-US" sz="3200" dirty="0"/>
              <a:t>Understand top security threats facing healthcare</a:t>
            </a:r>
          </a:p>
          <a:p>
            <a:pPr marL="457200" indent="-457200">
              <a:buFont typeface="+mj-lt"/>
              <a:buAutoNum type="arabicPeriod"/>
            </a:pPr>
            <a:r>
              <a:rPr lang="en-US" sz="3200" dirty="0"/>
              <a:t>Understand steps to help protect yourself and organization</a:t>
            </a:r>
          </a:p>
        </p:txBody>
      </p:sp>
      <p:pic>
        <p:nvPicPr>
          <p:cNvPr id="6" name="Picture 5" descr="A picture containing text, electronics, computer&#10;&#10;Description automatically generated">
            <a:extLst>
              <a:ext uri="{FF2B5EF4-FFF2-40B4-BE49-F238E27FC236}">
                <a16:creationId xmlns:a16="http://schemas.microsoft.com/office/drawing/2014/main" id="{C0760373-5810-49C0-9B3C-BB00DD2ED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907" y="3387906"/>
            <a:ext cx="3549969" cy="3470094"/>
          </a:xfrm>
          <a:prstGeom prst="rect">
            <a:avLst/>
          </a:prstGeom>
        </p:spPr>
      </p:pic>
    </p:spTree>
    <p:extLst>
      <p:ext uri="{BB962C8B-B14F-4D97-AF65-F5344CB8AC3E}">
        <p14:creationId xmlns:p14="http://schemas.microsoft.com/office/powerpoint/2010/main" val="3932585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163286" y="317662"/>
            <a:ext cx="11636828" cy="1184568"/>
          </a:xfrm>
        </p:spPr>
        <p:txBody>
          <a:bodyPr/>
          <a:lstStyle/>
          <a:p>
            <a:pPr algn="ctr"/>
            <a:r>
              <a:rPr lang="en-US" sz="6000" dirty="0"/>
              <a:t>Ransomware</a:t>
            </a:r>
          </a:p>
        </p:txBody>
      </p:sp>
      <p:sp>
        <p:nvSpPr>
          <p:cNvPr id="3" name="TextBox 2">
            <a:extLst>
              <a:ext uri="{FF2B5EF4-FFF2-40B4-BE49-F238E27FC236}">
                <a16:creationId xmlns:a16="http://schemas.microsoft.com/office/drawing/2014/main" id="{A17EEF69-CF58-4D80-BBE4-D39449B191BC}"/>
              </a:ext>
            </a:extLst>
          </p:cNvPr>
          <p:cNvSpPr txBox="1"/>
          <p:nvPr/>
        </p:nvSpPr>
        <p:spPr>
          <a:xfrm>
            <a:off x="533400" y="1274564"/>
            <a:ext cx="11266714" cy="5539978"/>
          </a:xfrm>
          <a:prstGeom prst="rect">
            <a:avLst/>
          </a:prstGeom>
          <a:noFill/>
        </p:spPr>
        <p:txBody>
          <a:bodyPr wrap="square" lIns="0" tIns="0" rIns="0" bIns="0" rtlCol="0">
            <a:spAutoFit/>
          </a:bodyPr>
          <a:lstStyle/>
          <a:p>
            <a:pPr marL="457200" indent="-457200" algn="l">
              <a:buFont typeface="Wingdings" panose="05000000000000000000" pitchFamily="2" charset="2"/>
              <a:buChar char="ü"/>
            </a:pPr>
            <a:r>
              <a:rPr lang="en-US" sz="4000" b="0" i="0" dirty="0">
                <a:effectLst/>
                <a:latin typeface="Arial" panose="020B0604020202020204" pitchFamily="34" charset="0"/>
              </a:rPr>
              <a:t>Secure your backups. Make sure they are not connected to the computers and networks they are backing up.</a:t>
            </a:r>
          </a:p>
          <a:p>
            <a:pPr marL="457200" indent="-457200" algn="l">
              <a:buFont typeface="Wingdings" panose="05000000000000000000" pitchFamily="2" charset="2"/>
              <a:buChar char="ü"/>
            </a:pPr>
            <a:r>
              <a:rPr lang="en-US" sz="4000" b="0" i="0" dirty="0">
                <a:effectLst/>
                <a:latin typeface="Arial" panose="020B0604020202020204" pitchFamily="34" charset="0"/>
              </a:rPr>
              <a:t>Create a continuity plan in case your business or organization is the victim of a ransomware attack</a:t>
            </a:r>
          </a:p>
          <a:p>
            <a:pPr marL="457200" indent="-457200" algn="l">
              <a:buFont typeface="Wingdings" panose="05000000000000000000" pitchFamily="2" charset="2"/>
              <a:buChar char="ü"/>
            </a:pPr>
            <a:r>
              <a:rPr lang="en-US" sz="4000" b="0" i="0" dirty="0">
                <a:effectLst/>
                <a:latin typeface="Arial" panose="020B0604020202020204" pitchFamily="34" charset="0"/>
              </a:rPr>
              <a:t>Review and exercise your incident response plan</a:t>
            </a:r>
          </a:p>
          <a:p>
            <a:pPr algn="l"/>
            <a:endParaRPr lang="en-US" sz="4000" b="0" i="0" dirty="0">
              <a:solidFill>
                <a:srgbClr val="333333"/>
              </a:solidFill>
              <a:effectLst/>
              <a:latin typeface="Arial" panose="020B0604020202020204" pitchFamily="34" charset="0"/>
            </a:endParaRPr>
          </a:p>
        </p:txBody>
      </p:sp>
      <p:sp>
        <p:nvSpPr>
          <p:cNvPr id="4" name="TextBox 3">
            <a:extLst>
              <a:ext uri="{FF2B5EF4-FFF2-40B4-BE49-F238E27FC236}">
                <a16:creationId xmlns:a16="http://schemas.microsoft.com/office/drawing/2014/main" id="{6F6D100B-82D4-4B9A-A1C6-4DEC1DCAB1D7}"/>
              </a:ext>
            </a:extLst>
          </p:cNvPr>
          <p:cNvSpPr txBox="1"/>
          <p:nvPr/>
        </p:nvSpPr>
        <p:spPr>
          <a:xfrm>
            <a:off x="7685314" y="6263339"/>
            <a:ext cx="1538883" cy="276999"/>
          </a:xfrm>
          <a:prstGeom prst="rect">
            <a:avLst/>
          </a:prstGeom>
          <a:noFill/>
        </p:spPr>
        <p:txBody>
          <a:bodyPr wrap="none" lIns="0" tIns="0" rIns="0" bIns="0" rtlCol="0">
            <a:spAutoFit/>
          </a:bodyPr>
          <a:lstStyle/>
          <a:p>
            <a:r>
              <a:rPr lang="en-US" dirty="0"/>
              <a:t>Source: fbi.gov</a:t>
            </a:r>
          </a:p>
        </p:txBody>
      </p:sp>
    </p:spTree>
    <p:extLst>
      <p:ext uri="{BB962C8B-B14F-4D97-AF65-F5344CB8AC3E}">
        <p14:creationId xmlns:p14="http://schemas.microsoft.com/office/powerpoint/2010/main" val="2448905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163286" y="317662"/>
            <a:ext cx="11636828" cy="1184568"/>
          </a:xfrm>
        </p:spPr>
        <p:txBody>
          <a:bodyPr/>
          <a:lstStyle/>
          <a:p>
            <a:pPr algn="ctr"/>
            <a:r>
              <a:rPr lang="en-US" sz="6000" dirty="0"/>
              <a:t>Third Party Vulnerability</a:t>
            </a:r>
          </a:p>
        </p:txBody>
      </p:sp>
      <p:sp>
        <p:nvSpPr>
          <p:cNvPr id="3" name="TextBox 2">
            <a:extLst>
              <a:ext uri="{FF2B5EF4-FFF2-40B4-BE49-F238E27FC236}">
                <a16:creationId xmlns:a16="http://schemas.microsoft.com/office/drawing/2014/main" id="{A17EEF69-CF58-4D80-BBE4-D39449B191BC}"/>
              </a:ext>
            </a:extLst>
          </p:cNvPr>
          <p:cNvSpPr txBox="1"/>
          <p:nvPr/>
        </p:nvSpPr>
        <p:spPr>
          <a:xfrm>
            <a:off x="783771" y="1502230"/>
            <a:ext cx="10624457" cy="2708434"/>
          </a:xfrm>
          <a:prstGeom prst="rect">
            <a:avLst/>
          </a:prstGeom>
          <a:noFill/>
        </p:spPr>
        <p:txBody>
          <a:bodyPr wrap="square" lIns="0" tIns="0" rIns="0" bIns="0" rtlCol="0">
            <a:spAutoFit/>
          </a:bodyPr>
          <a:lstStyle/>
          <a:p>
            <a:pPr algn="l"/>
            <a:r>
              <a:rPr lang="en-US" sz="4400" b="0" i="0" dirty="0">
                <a:effectLst/>
                <a:latin typeface="proxima nova"/>
              </a:rPr>
              <a:t>A company or entity with a </a:t>
            </a:r>
            <a:r>
              <a:rPr lang="en-US" sz="4400" b="0" i="1" dirty="0">
                <a:effectLst/>
                <a:latin typeface="proxima nova"/>
              </a:rPr>
              <a:t>direct written contract</a:t>
            </a:r>
            <a:r>
              <a:rPr lang="en-US" sz="4400" b="0" i="0" dirty="0">
                <a:effectLst/>
                <a:latin typeface="proxima nova"/>
              </a:rPr>
              <a:t> to provide products or services to your customers on your organization’s behalf.</a:t>
            </a:r>
            <a:endParaRPr lang="en-US" sz="4400" b="0" i="0" dirty="0">
              <a:effectLst/>
              <a:latin typeface="Arial" panose="020B0604020202020204" pitchFamily="34" charset="0"/>
            </a:endParaRPr>
          </a:p>
        </p:txBody>
      </p:sp>
    </p:spTree>
    <p:extLst>
      <p:ext uri="{BB962C8B-B14F-4D97-AF65-F5344CB8AC3E}">
        <p14:creationId xmlns:p14="http://schemas.microsoft.com/office/powerpoint/2010/main" val="1977775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163286" y="317662"/>
            <a:ext cx="11636828" cy="1184568"/>
          </a:xfrm>
        </p:spPr>
        <p:txBody>
          <a:bodyPr/>
          <a:lstStyle/>
          <a:p>
            <a:pPr algn="ctr"/>
            <a:r>
              <a:rPr lang="en-US" sz="6000" dirty="0"/>
              <a:t>3</a:t>
            </a:r>
            <a:r>
              <a:rPr lang="en-US" sz="6000" baseline="30000" dirty="0"/>
              <a:t>rd</a:t>
            </a:r>
            <a:r>
              <a:rPr lang="en-US" sz="6000" dirty="0"/>
              <a:t> Party Vulnerability - Example</a:t>
            </a:r>
          </a:p>
        </p:txBody>
      </p:sp>
      <p:sp>
        <p:nvSpPr>
          <p:cNvPr id="3" name="TextBox 2">
            <a:extLst>
              <a:ext uri="{FF2B5EF4-FFF2-40B4-BE49-F238E27FC236}">
                <a16:creationId xmlns:a16="http://schemas.microsoft.com/office/drawing/2014/main" id="{A17EEF69-CF58-4D80-BBE4-D39449B191BC}"/>
              </a:ext>
            </a:extLst>
          </p:cNvPr>
          <p:cNvSpPr txBox="1"/>
          <p:nvPr/>
        </p:nvSpPr>
        <p:spPr>
          <a:xfrm>
            <a:off x="533400" y="1274564"/>
            <a:ext cx="11658600" cy="4924425"/>
          </a:xfrm>
          <a:prstGeom prst="rect">
            <a:avLst/>
          </a:prstGeom>
          <a:noFill/>
        </p:spPr>
        <p:txBody>
          <a:bodyPr wrap="square" lIns="0" tIns="0" rIns="0" bIns="0" rtlCol="0">
            <a:spAutoFit/>
          </a:bodyPr>
          <a:lstStyle/>
          <a:p>
            <a:pPr marL="571500" indent="-571500" algn="l">
              <a:buFont typeface="Wingdings" panose="05000000000000000000" pitchFamily="2" charset="2"/>
              <a:buChar char="q"/>
            </a:pPr>
            <a:r>
              <a:rPr lang="en-US" sz="4000" b="0" i="0" dirty="0">
                <a:effectLst/>
                <a:latin typeface="museo-sans"/>
              </a:rPr>
              <a:t>Kaseya, remote monitoring and management software</a:t>
            </a:r>
          </a:p>
          <a:p>
            <a:pPr marL="571500" indent="-571500" algn="l">
              <a:buFont typeface="Wingdings" panose="05000000000000000000" pitchFamily="2" charset="2"/>
              <a:buChar char="q"/>
            </a:pPr>
            <a:r>
              <a:rPr lang="en-US" sz="4000" b="0" i="0" dirty="0">
                <a:effectLst/>
                <a:latin typeface="museo-sans"/>
              </a:rPr>
              <a:t>Ransomware group exploited a vulnerability in the software</a:t>
            </a:r>
          </a:p>
          <a:p>
            <a:pPr marL="571500" indent="-571500" algn="l">
              <a:buFont typeface="Wingdings" panose="05000000000000000000" pitchFamily="2" charset="2"/>
              <a:buChar char="q"/>
            </a:pPr>
            <a:r>
              <a:rPr lang="en-US" sz="4000" b="0" i="0" dirty="0">
                <a:effectLst/>
                <a:latin typeface="museo-sans"/>
              </a:rPr>
              <a:t>1,500 companies worldwide were affected.</a:t>
            </a:r>
          </a:p>
          <a:p>
            <a:pPr marL="571500" indent="-571500" algn="l">
              <a:buFont typeface="Wingdings" panose="05000000000000000000" pitchFamily="2" charset="2"/>
              <a:buChar char="q"/>
            </a:pPr>
            <a:r>
              <a:rPr lang="en-US" sz="4000" b="0" i="0" dirty="0">
                <a:effectLst/>
                <a:latin typeface="museo-sans"/>
              </a:rPr>
              <a:t>Grocery retailer forced to c</a:t>
            </a:r>
            <a:r>
              <a:rPr lang="en-US" sz="4000" dirty="0">
                <a:latin typeface="museo-sans"/>
              </a:rPr>
              <a:t>lose 800 stores</a:t>
            </a:r>
          </a:p>
          <a:p>
            <a:pPr marL="571500" indent="-571500" algn="l">
              <a:buFont typeface="Wingdings" panose="05000000000000000000" pitchFamily="2" charset="2"/>
              <a:buChar char="q"/>
            </a:pPr>
            <a:r>
              <a:rPr lang="en-US" sz="4000" b="0" i="0" dirty="0">
                <a:effectLst/>
                <a:latin typeface="museo-sans"/>
              </a:rPr>
              <a:t>Called the largest ransomware in history </a:t>
            </a:r>
          </a:p>
          <a:p>
            <a:pPr marL="571500" indent="-571500" algn="l">
              <a:buFont typeface="Wingdings" panose="05000000000000000000" pitchFamily="2" charset="2"/>
              <a:buChar char="q"/>
            </a:pPr>
            <a:r>
              <a:rPr lang="en-US" sz="4000" b="0" i="0" dirty="0">
                <a:effectLst/>
                <a:latin typeface="museo-sans"/>
              </a:rPr>
              <a:t>Vast majority of companies did not pay the ransom</a:t>
            </a:r>
            <a:endParaRPr lang="en-US" sz="4000" b="0" i="0" dirty="0">
              <a:effectLst/>
              <a:latin typeface="Arial" panose="020B0604020202020204" pitchFamily="34" charset="0"/>
            </a:endParaRPr>
          </a:p>
        </p:txBody>
      </p:sp>
    </p:spTree>
    <p:extLst>
      <p:ext uri="{BB962C8B-B14F-4D97-AF65-F5344CB8AC3E}">
        <p14:creationId xmlns:p14="http://schemas.microsoft.com/office/powerpoint/2010/main" val="2315707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163286" y="317662"/>
            <a:ext cx="11636828" cy="1184568"/>
          </a:xfrm>
        </p:spPr>
        <p:txBody>
          <a:bodyPr/>
          <a:lstStyle/>
          <a:p>
            <a:pPr algn="ctr"/>
            <a:r>
              <a:rPr lang="en-US" sz="6000" dirty="0"/>
              <a:t>Third Party Vulnerabilities</a:t>
            </a:r>
          </a:p>
        </p:txBody>
      </p:sp>
      <p:sp>
        <p:nvSpPr>
          <p:cNvPr id="3" name="TextBox 2">
            <a:extLst>
              <a:ext uri="{FF2B5EF4-FFF2-40B4-BE49-F238E27FC236}">
                <a16:creationId xmlns:a16="http://schemas.microsoft.com/office/drawing/2014/main" id="{A17EEF69-CF58-4D80-BBE4-D39449B191BC}"/>
              </a:ext>
            </a:extLst>
          </p:cNvPr>
          <p:cNvSpPr txBox="1"/>
          <p:nvPr/>
        </p:nvSpPr>
        <p:spPr>
          <a:xfrm>
            <a:off x="533400" y="1274564"/>
            <a:ext cx="11266714" cy="4493538"/>
          </a:xfrm>
          <a:prstGeom prst="rect">
            <a:avLst/>
          </a:prstGeom>
          <a:noFill/>
        </p:spPr>
        <p:txBody>
          <a:bodyPr wrap="square" lIns="0" tIns="0" rIns="0" bIns="0" rtlCol="0">
            <a:spAutoFit/>
          </a:bodyPr>
          <a:lstStyle/>
          <a:p>
            <a:pPr marL="457200" indent="-457200" algn="l">
              <a:buFont typeface="Wingdings" panose="05000000000000000000" pitchFamily="2" charset="2"/>
              <a:buChar char="Ø"/>
            </a:pPr>
            <a:r>
              <a:rPr lang="en-US" sz="3600" b="0" i="0" dirty="0">
                <a:effectLst/>
                <a:latin typeface="Arial" panose="020B0604020202020204" pitchFamily="34" charset="0"/>
              </a:rPr>
              <a:t>Third-party business associates are increasingly becoming targets.</a:t>
            </a:r>
          </a:p>
          <a:p>
            <a:pPr marL="457200" indent="-457200" algn="l">
              <a:buFont typeface="Wingdings" panose="05000000000000000000" pitchFamily="2" charset="2"/>
              <a:buChar char="Ø"/>
            </a:pPr>
            <a:r>
              <a:rPr lang="en-US" sz="3600" b="0" i="0" dirty="0">
                <a:effectLst/>
                <a:latin typeface="Arial" panose="020B0604020202020204" pitchFamily="34" charset="0"/>
              </a:rPr>
              <a:t>Assess your Third-Party Risk Management</a:t>
            </a:r>
          </a:p>
          <a:p>
            <a:pPr marL="914400" lvl="1" indent="-457200">
              <a:buFont typeface="Wingdings" panose="05000000000000000000" pitchFamily="2" charset="2"/>
              <a:buChar char="Ø"/>
            </a:pPr>
            <a:r>
              <a:rPr lang="en-US" sz="3600" dirty="0">
                <a:latin typeface="Arial" panose="020B0604020202020204" pitchFamily="34" charset="0"/>
              </a:rPr>
              <a:t>Assessment – Gather and analyze data related to your third parties’ risk</a:t>
            </a:r>
          </a:p>
          <a:p>
            <a:pPr marL="914400" lvl="1" indent="-457200">
              <a:buFont typeface="Wingdings" panose="05000000000000000000" pitchFamily="2" charset="2"/>
              <a:buChar char="Ø"/>
            </a:pPr>
            <a:r>
              <a:rPr lang="en-US" sz="3600" b="0" i="0" dirty="0">
                <a:effectLst/>
                <a:latin typeface="Arial" panose="020B0604020202020204" pitchFamily="34" charset="0"/>
              </a:rPr>
              <a:t>Resolution – Implement short and long-term measures to immediately eliminate exposure</a:t>
            </a:r>
          </a:p>
          <a:p>
            <a:pPr algn="l"/>
            <a:endParaRPr lang="en-US" sz="4000"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399189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163286" y="317662"/>
            <a:ext cx="11636828" cy="1184568"/>
          </a:xfrm>
        </p:spPr>
        <p:txBody>
          <a:bodyPr/>
          <a:lstStyle/>
          <a:p>
            <a:pPr algn="ctr"/>
            <a:r>
              <a:rPr lang="en-US" sz="6000" dirty="0"/>
              <a:t>Questions?</a:t>
            </a:r>
          </a:p>
        </p:txBody>
      </p:sp>
      <p:pic>
        <p:nvPicPr>
          <p:cNvPr id="7" name="Picture 6" descr="A close-up of a robot&#10;&#10;Description automatically generated with low confidence">
            <a:extLst>
              <a:ext uri="{FF2B5EF4-FFF2-40B4-BE49-F238E27FC236}">
                <a16:creationId xmlns:a16="http://schemas.microsoft.com/office/drawing/2014/main" id="{E1D8AA01-37CB-40E6-BA06-CFD41C9DA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0229" y="1611087"/>
            <a:ext cx="2361328" cy="4071256"/>
          </a:xfrm>
          <a:prstGeom prst="rect">
            <a:avLst/>
          </a:prstGeom>
        </p:spPr>
      </p:pic>
    </p:spTree>
    <p:extLst>
      <p:ext uri="{BB962C8B-B14F-4D97-AF65-F5344CB8AC3E}">
        <p14:creationId xmlns:p14="http://schemas.microsoft.com/office/powerpoint/2010/main" val="116454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385199" y="481069"/>
            <a:ext cx="11407407" cy="1978335"/>
          </a:xfrm>
        </p:spPr>
        <p:txBody>
          <a:bodyPr/>
          <a:lstStyle/>
          <a:p>
            <a:pPr algn="ctr"/>
            <a:r>
              <a:rPr lang="en-US" dirty="0"/>
              <a:t>Did you know!</a:t>
            </a:r>
          </a:p>
        </p:txBody>
      </p:sp>
      <p:pic>
        <p:nvPicPr>
          <p:cNvPr id="5" name="Picture 4" descr="Chart, bar chart&#10;&#10;Description automatically generated">
            <a:extLst>
              <a:ext uri="{FF2B5EF4-FFF2-40B4-BE49-F238E27FC236}">
                <a16:creationId xmlns:a16="http://schemas.microsoft.com/office/drawing/2014/main" id="{8C274233-6719-4CE9-BF0C-8318B2D3A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07" y="1259841"/>
            <a:ext cx="5788093" cy="5255589"/>
          </a:xfrm>
          <a:prstGeom prst="rect">
            <a:avLst/>
          </a:prstGeom>
        </p:spPr>
      </p:pic>
      <p:sp>
        <p:nvSpPr>
          <p:cNvPr id="7" name="Title 1">
            <a:extLst>
              <a:ext uri="{FF2B5EF4-FFF2-40B4-BE49-F238E27FC236}">
                <a16:creationId xmlns:a16="http://schemas.microsoft.com/office/drawing/2014/main" id="{FF44C3A1-9DA2-447B-8C34-FAC1BDD94F81}"/>
              </a:ext>
            </a:extLst>
          </p:cNvPr>
          <p:cNvSpPr txBox="1">
            <a:spLocks/>
          </p:cNvSpPr>
          <p:nvPr/>
        </p:nvSpPr>
        <p:spPr>
          <a:xfrm>
            <a:off x="5855966" y="1534745"/>
            <a:ext cx="5812401" cy="4205655"/>
          </a:xfrm>
          <a:prstGeom prst="rect">
            <a:avLst/>
          </a:prstGeom>
        </p:spPr>
        <p:txBody>
          <a:bodyPr vert="horz" lIns="0" tIns="0" rIns="0" bIns="0" rtlCol="0" anchor="t" anchorCtr="0">
            <a:noAutofit/>
          </a:bodyPr>
          <a:lstStyle>
            <a:lvl1pPr algn="l" defTabSz="304782" rtl="0" eaLnBrk="1" latinLnBrk="0" hangingPunct="1">
              <a:lnSpc>
                <a:spcPct val="100000"/>
              </a:lnSpc>
              <a:spcBef>
                <a:spcPct val="0"/>
              </a:spcBef>
              <a:buNone/>
              <a:defRPr sz="5200" b="0" kern="1200" spc="0" baseline="0">
                <a:solidFill>
                  <a:schemeClr val="tx1"/>
                </a:solidFill>
                <a:latin typeface="+mj-lt"/>
                <a:ea typeface="+mj-ea"/>
                <a:cs typeface="+mj-cs"/>
              </a:defRPr>
            </a:lvl1pPr>
          </a:lstStyle>
          <a:p>
            <a:pPr algn="ctr"/>
            <a:r>
              <a:rPr lang="en-US" dirty="0"/>
              <a:t>The Average Cost of a Healthcare Data Breach is Now $9.42 million</a:t>
            </a:r>
          </a:p>
        </p:txBody>
      </p:sp>
      <p:sp>
        <p:nvSpPr>
          <p:cNvPr id="8" name="TextBox 7">
            <a:extLst>
              <a:ext uri="{FF2B5EF4-FFF2-40B4-BE49-F238E27FC236}">
                <a16:creationId xmlns:a16="http://schemas.microsoft.com/office/drawing/2014/main" id="{4E6FE15E-596B-443E-9906-27A9483FC9CF}"/>
              </a:ext>
            </a:extLst>
          </p:cNvPr>
          <p:cNvSpPr txBox="1"/>
          <p:nvPr/>
        </p:nvSpPr>
        <p:spPr>
          <a:xfrm>
            <a:off x="6460275" y="6238431"/>
            <a:ext cx="3394134" cy="276999"/>
          </a:xfrm>
          <a:prstGeom prst="rect">
            <a:avLst/>
          </a:prstGeom>
          <a:noFill/>
        </p:spPr>
        <p:txBody>
          <a:bodyPr wrap="none" lIns="0" tIns="0" rIns="0" bIns="0" rtlCol="0">
            <a:spAutoFit/>
          </a:bodyPr>
          <a:lstStyle/>
          <a:p>
            <a:r>
              <a:rPr lang="en-US" dirty="0"/>
              <a:t>Source: HIPAA Journal July 2021</a:t>
            </a:r>
          </a:p>
        </p:txBody>
      </p:sp>
      <p:sp>
        <p:nvSpPr>
          <p:cNvPr id="9" name="Star: 7 Points 8">
            <a:extLst>
              <a:ext uri="{FF2B5EF4-FFF2-40B4-BE49-F238E27FC236}">
                <a16:creationId xmlns:a16="http://schemas.microsoft.com/office/drawing/2014/main" id="{E5B6CA61-BED9-420A-A60D-7F3EFFE4DBEE}"/>
              </a:ext>
            </a:extLst>
          </p:cNvPr>
          <p:cNvSpPr/>
          <p:nvPr/>
        </p:nvSpPr>
        <p:spPr>
          <a:xfrm>
            <a:off x="5731727" y="1696720"/>
            <a:ext cx="306376" cy="314960"/>
          </a:xfrm>
          <a:prstGeom prst="star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7 Points 9">
            <a:extLst>
              <a:ext uri="{FF2B5EF4-FFF2-40B4-BE49-F238E27FC236}">
                <a16:creationId xmlns:a16="http://schemas.microsoft.com/office/drawing/2014/main" id="{05E74DEA-DDC5-4164-BEE5-FA6307DB3421}"/>
              </a:ext>
            </a:extLst>
          </p:cNvPr>
          <p:cNvSpPr/>
          <p:nvPr/>
        </p:nvSpPr>
        <p:spPr>
          <a:xfrm>
            <a:off x="11055567" y="2439668"/>
            <a:ext cx="306376" cy="314960"/>
          </a:xfrm>
          <a:prstGeom prst="star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431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385199" y="481069"/>
            <a:ext cx="11407407" cy="1978335"/>
          </a:xfrm>
        </p:spPr>
        <p:txBody>
          <a:bodyPr/>
          <a:lstStyle/>
          <a:p>
            <a:pPr algn="ctr"/>
            <a:r>
              <a:rPr lang="en-US" dirty="0"/>
              <a:t>Did you know!</a:t>
            </a:r>
          </a:p>
        </p:txBody>
      </p:sp>
      <p:sp>
        <p:nvSpPr>
          <p:cNvPr id="7" name="Title 1">
            <a:extLst>
              <a:ext uri="{FF2B5EF4-FFF2-40B4-BE49-F238E27FC236}">
                <a16:creationId xmlns:a16="http://schemas.microsoft.com/office/drawing/2014/main" id="{FF44C3A1-9DA2-447B-8C34-FAC1BDD94F81}"/>
              </a:ext>
            </a:extLst>
          </p:cNvPr>
          <p:cNvSpPr txBox="1">
            <a:spLocks/>
          </p:cNvSpPr>
          <p:nvPr/>
        </p:nvSpPr>
        <p:spPr>
          <a:xfrm>
            <a:off x="696686" y="1512833"/>
            <a:ext cx="4408713" cy="4205655"/>
          </a:xfrm>
          <a:prstGeom prst="rect">
            <a:avLst/>
          </a:prstGeom>
        </p:spPr>
        <p:txBody>
          <a:bodyPr vert="horz" lIns="0" tIns="0" rIns="0" bIns="0" rtlCol="0" anchor="t" anchorCtr="0">
            <a:noAutofit/>
          </a:bodyPr>
          <a:lstStyle>
            <a:lvl1pPr algn="l" defTabSz="304782" rtl="0" eaLnBrk="1" latinLnBrk="0" hangingPunct="1">
              <a:lnSpc>
                <a:spcPct val="100000"/>
              </a:lnSpc>
              <a:spcBef>
                <a:spcPct val="0"/>
              </a:spcBef>
              <a:buNone/>
              <a:defRPr sz="5200" b="0" kern="1200" spc="0" baseline="0">
                <a:solidFill>
                  <a:schemeClr val="tx1"/>
                </a:solidFill>
                <a:latin typeface="+mj-lt"/>
                <a:ea typeface="+mj-ea"/>
                <a:cs typeface="+mj-cs"/>
              </a:defRPr>
            </a:lvl1pPr>
          </a:lstStyle>
          <a:p>
            <a:r>
              <a:rPr lang="en-US" dirty="0"/>
              <a:t>The Average Cost for per breached healthcare record is $429</a:t>
            </a:r>
          </a:p>
        </p:txBody>
      </p:sp>
      <p:sp>
        <p:nvSpPr>
          <p:cNvPr id="8" name="TextBox 7">
            <a:extLst>
              <a:ext uri="{FF2B5EF4-FFF2-40B4-BE49-F238E27FC236}">
                <a16:creationId xmlns:a16="http://schemas.microsoft.com/office/drawing/2014/main" id="{4E6FE15E-596B-443E-9906-27A9483FC9CF}"/>
              </a:ext>
            </a:extLst>
          </p:cNvPr>
          <p:cNvSpPr txBox="1"/>
          <p:nvPr/>
        </p:nvSpPr>
        <p:spPr>
          <a:xfrm>
            <a:off x="6460275" y="6238431"/>
            <a:ext cx="3394134" cy="553998"/>
          </a:xfrm>
          <a:prstGeom prst="rect">
            <a:avLst/>
          </a:prstGeom>
          <a:noFill/>
        </p:spPr>
        <p:txBody>
          <a:bodyPr wrap="none" lIns="0" tIns="0" rIns="0" bIns="0" rtlCol="0">
            <a:spAutoFit/>
          </a:bodyPr>
          <a:lstStyle/>
          <a:p>
            <a:r>
              <a:rPr lang="en-US" dirty="0"/>
              <a:t>Source: HIPAA Journal July 2019</a:t>
            </a:r>
          </a:p>
          <a:p>
            <a:r>
              <a:rPr lang="en-US" dirty="0"/>
              <a:t>For The Record March 2016</a:t>
            </a:r>
          </a:p>
        </p:txBody>
      </p:sp>
      <p:sp>
        <p:nvSpPr>
          <p:cNvPr id="11" name="Title 1">
            <a:extLst>
              <a:ext uri="{FF2B5EF4-FFF2-40B4-BE49-F238E27FC236}">
                <a16:creationId xmlns:a16="http://schemas.microsoft.com/office/drawing/2014/main" id="{855EB04A-18BC-44E6-A99A-6B33371CA95D}"/>
              </a:ext>
            </a:extLst>
          </p:cNvPr>
          <p:cNvSpPr txBox="1">
            <a:spLocks/>
          </p:cNvSpPr>
          <p:nvPr/>
        </p:nvSpPr>
        <p:spPr>
          <a:xfrm>
            <a:off x="7568951" y="1605521"/>
            <a:ext cx="4408713" cy="4205655"/>
          </a:xfrm>
          <a:prstGeom prst="rect">
            <a:avLst/>
          </a:prstGeom>
        </p:spPr>
        <p:txBody>
          <a:bodyPr vert="horz" lIns="0" tIns="0" rIns="0" bIns="0" rtlCol="0" anchor="t" anchorCtr="0">
            <a:noAutofit/>
          </a:bodyPr>
          <a:lstStyle>
            <a:lvl1pPr algn="l" defTabSz="304782" rtl="0" eaLnBrk="1" latinLnBrk="0" hangingPunct="1">
              <a:lnSpc>
                <a:spcPct val="100000"/>
              </a:lnSpc>
              <a:spcBef>
                <a:spcPct val="0"/>
              </a:spcBef>
              <a:buNone/>
              <a:defRPr sz="5200" b="0" kern="1200" spc="0" baseline="0">
                <a:solidFill>
                  <a:schemeClr val="tx1"/>
                </a:solidFill>
                <a:latin typeface="+mj-lt"/>
                <a:ea typeface="+mj-ea"/>
                <a:cs typeface="+mj-cs"/>
              </a:defRPr>
            </a:lvl1pPr>
          </a:lstStyle>
          <a:p>
            <a:r>
              <a:rPr lang="en-US" dirty="0"/>
              <a:t>One study values patient records at $1000 each</a:t>
            </a:r>
          </a:p>
        </p:txBody>
      </p:sp>
      <p:pic>
        <p:nvPicPr>
          <p:cNvPr id="4" name="Picture 3" descr="A picture containing indoor, dark&#10;&#10;Description automatically generated">
            <a:extLst>
              <a:ext uri="{FF2B5EF4-FFF2-40B4-BE49-F238E27FC236}">
                <a16:creationId xmlns:a16="http://schemas.microsoft.com/office/drawing/2014/main" id="{71E9AD10-82A6-4E39-9D61-2C1592262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062" y="1598414"/>
            <a:ext cx="2233449" cy="3785507"/>
          </a:xfrm>
          <a:prstGeom prst="rect">
            <a:avLst/>
          </a:prstGeom>
        </p:spPr>
      </p:pic>
    </p:spTree>
    <p:extLst>
      <p:ext uri="{BB962C8B-B14F-4D97-AF65-F5344CB8AC3E}">
        <p14:creationId xmlns:p14="http://schemas.microsoft.com/office/powerpoint/2010/main" val="3501120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p:nvPr/>
        </p:nvGrpSpPr>
        <p:grpSpPr>
          <a:xfrm>
            <a:off x="3392490" y="3992706"/>
            <a:ext cx="4382499" cy="2077755"/>
            <a:chOff x="2411746" y="3532895"/>
            <a:chExt cx="4882430" cy="2506133"/>
          </a:xfrm>
          <a:solidFill>
            <a:srgbClr val="512D6D"/>
          </a:solidFill>
        </p:grpSpPr>
        <p:sp>
          <p:nvSpPr>
            <p:cNvPr id="41" name="Freeform 40"/>
            <p:cNvSpPr/>
            <p:nvPr/>
          </p:nvSpPr>
          <p:spPr>
            <a:xfrm>
              <a:off x="2411746" y="3532895"/>
              <a:ext cx="4882430" cy="2506133"/>
            </a:xfrm>
            <a:custGeom>
              <a:avLst/>
              <a:gdLst>
                <a:gd name="connsiteX0" fmla="*/ 1221423 w 2847942"/>
                <a:gd name="connsiteY0" fmla="*/ 0 h 1461838"/>
                <a:gd name="connsiteX1" fmla="*/ 2117023 w 2847942"/>
                <a:gd name="connsiteY1" fmla="*/ 0 h 1461838"/>
                <a:gd name="connsiteX2" fmla="*/ 2847942 w 2847942"/>
                <a:gd name="connsiteY2" fmla="*/ 730919 h 1461838"/>
                <a:gd name="connsiteX3" fmla="*/ 2117023 w 2847942"/>
                <a:gd name="connsiteY3" fmla="*/ 1461838 h 1461838"/>
                <a:gd name="connsiteX4" fmla="*/ 1342992 w 2847942"/>
                <a:gd name="connsiteY4" fmla="*/ 1461838 h 1461838"/>
                <a:gd name="connsiteX5" fmla="*/ 1221423 w 2847942"/>
                <a:gd name="connsiteY5" fmla="*/ 1461838 h 1461838"/>
                <a:gd name="connsiteX6" fmla="*/ 0 w 2847942"/>
                <a:gd name="connsiteY6" fmla="*/ 1461838 h 1461838"/>
                <a:gd name="connsiteX7" fmla="*/ 0 w 2847942"/>
                <a:gd name="connsiteY7" fmla="*/ 1065458 h 1461838"/>
                <a:gd name="connsiteX8" fmla="*/ 575100 w 2847942"/>
                <a:gd name="connsiteY8" fmla="*/ 1065458 h 1461838"/>
                <a:gd name="connsiteX9" fmla="*/ 547943 w 2847942"/>
                <a:gd name="connsiteY9" fmla="*/ 1015425 h 1461838"/>
                <a:gd name="connsiteX10" fmla="*/ 490504 w 2847942"/>
                <a:gd name="connsiteY10" fmla="*/ 730919 h 1461838"/>
                <a:gd name="connsiteX11" fmla="*/ 1221423 w 2847942"/>
                <a:gd name="connsiteY11" fmla="*/ 0 h 146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47942" h="1461838">
                  <a:moveTo>
                    <a:pt x="1221423" y="0"/>
                  </a:moveTo>
                  <a:lnTo>
                    <a:pt x="2117023" y="0"/>
                  </a:lnTo>
                  <a:cubicBezTo>
                    <a:pt x="2520698" y="0"/>
                    <a:pt x="2847942" y="327244"/>
                    <a:pt x="2847942" y="730919"/>
                  </a:cubicBezTo>
                  <a:cubicBezTo>
                    <a:pt x="2847942" y="1134594"/>
                    <a:pt x="2520698" y="1461838"/>
                    <a:pt x="2117023" y="1461838"/>
                  </a:cubicBezTo>
                  <a:lnTo>
                    <a:pt x="1342992" y="1461838"/>
                  </a:lnTo>
                  <a:lnTo>
                    <a:pt x="1221423" y="1461838"/>
                  </a:lnTo>
                  <a:lnTo>
                    <a:pt x="0" y="1461838"/>
                  </a:lnTo>
                  <a:lnTo>
                    <a:pt x="0" y="1065458"/>
                  </a:lnTo>
                  <a:lnTo>
                    <a:pt x="575100" y="1065458"/>
                  </a:lnTo>
                  <a:lnTo>
                    <a:pt x="547943" y="1015425"/>
                  </a:lnTo>
                  <a:cubicBezTo>
                    <a:pt x="510957" y="927979"/>
                    <a:pt x="490504" y="831837"/>
                    <a:pt x="490504" y="730919"/>
                  </a:cubicBezTo>
                  <a:cubicBezTo>
                    <a:pt x="490504" y="327244"/>
                    <a:pt x="817748" y="0"/>
                    <a:pt x="122142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40" name="TextBox 39"/>
            <p:cNvSpPr txBox="1"/>
            <p:nvPr/>
          </p:nvSpPr>
          <p:spPr>
            <a:xfrm>
              <a:off x="3756883" y="4000408"/>
              <a:ext cx="3152272" cy="1484927"/>
            </a:xfrm>
            <a:prstGeom prst="rect">
              <a:avLst/>
            </a:prstGeom>
            <a:grpFill/>
          </p:spPr>
          <p:txBody>
            <a:bodyPr wrap="square" rtlCol="0">
              <a:spAutoFit/>
            </a:bodyPr>
            <a:lstStyle/>
            <a:p>
              <a:pPr algn="ctr" fontAlgn="base">
                <a:spcBef>
                  <a:spcPct val="0"/>
                </a:spcBef>
                <a:spcAft>
                  <a:spcPct val="0"/>
                </a:spcAft>
              </a:pPr>
              <a:r>
                <a:rPr lang="en-US" sz="2400" dirty="0">
                  <a:solidFill>
                    <a:prstClr val="white"/>
                  </a:solidFill>
                </a:rPr>
                <a:t>10% of security safeguards are technical</a:t>
              </a:r>
            </a:p>
          </p:txBody>
        </p:sp>
      </p:grpSp>
      <p:grpSp>
        <p:nvGrpSpPr>
          <p:cNvPr id="3" name="Group 44"/>
          <p:cNvGrpSpPr/>
          <p:nvPr/>
        </p:nvGrpSpPr>
        <p:grpSpPr>
          <a:xfrm>
            <a:off x="4393420" y="1367308"/>
            <a:ext cx="4383199" cy="2078085"/>
            <a:chOff x="4809417" y="758578"/>
            <a:chExt cx="4863797" cy="2496569"/>
          </a:xfrm>
        </p:grpSpPr>
        <p:sp>
          <p:nvSpPr>
            <p:cNvPr id="42" name="Freeform 41"/>
            <p:cNvSpPr/>
            <p:nvPr/>
          </p:nvSpPr>
          <p:spPr>
            <a:xfrm flipH="1">
              <a:off x="4809417" y="758578"/>
              <a:ext cx="4863797" cy="2496569"/>
            </a:xfrm>
            <a:custGeom>
              <a:avLst/>
              <a:gdLst>
                <a:gd name="connsiteX0" fmla="*/ 1221423 w 2847942"/>
                <a:gd name="connsiteY0" fmla="*/ 0 h 1461838"/>
                <a:gd name="connsiteX1" fmla="*/ 2117023 w 2847942"/>
                <a:gd name="connsiteY1" fmla="*/ 0 h 1461838"/>
                <a:gd name="connsiteX2" fmla="*/ 2847942 w 2847942"/>
                <a:gd name="connsiteY2" fmla="*/ 730919 h 1461838"/>
                <a:gd name="connsiteX3" fmla="*/ 2117023 w 2847942"/>
                <a:gd name="connsiteY3" fmla="*/ 1461838 h 1461838"/>
                <a:gd name="connsiteX4" fmla="*/ 1342992 w 2847942"/>
                <a:gd name="connsiteY4" fmla="*/ 1461838 h 1461838"/>
                <a:gd name="connsiteX5" fmla="*/ 1221423 w 2847942"/>
                <a:gd name="connsiteY5" fmla="*/ 1461838 h 1461838"/>
                <a:gd name="connsiteX6" fmla="*/ 0 w 2847942"/>
                <a:gd name="connsiteY6" fmla="*/ 1461838 h 1461838"/>
                <a:gd name="connsiteX7" fmla="*/ 0 w 2847942"/>
                <a:gd name="connsiteY7" fmla="*/ 1065458 h 1461838"/>
                <a:gd name="connsiteX8" fmla="*/ 575100 w 2847942"/>
                <a:gd name="connsiteY8" fmla="*/ 1065458 h 1461838"/>
                <a:gd name="connsiteX9" fmla="*/ 547943 w 2847942"/>
                <a:gd name="connsiteY9" fmla="*/ 1015425 h 1461838"/>
                <a:gd name="connsiteX10" fmla="*/ 490504 w 2847942"/>
                <a:gd name="connsiteY10" fmla="*/ 730919 h 1461838"/>
                <a:gd name="connsiteX11" fmla="*/ 1221423 w 2847942"/>
                <a:gd name="connsiteY11" fmla="*/ 0 h 146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47942" h="1461838">
                  <a:moveTo>
                    <a:pt x="1221423" y="0"/>
                  </a:moveTo>
                  <a:lnTo>
                    <a:pt x="2117023" y="0"/>
                  </a:lnTo>
                  <a:cubicBezTo>
                    <a:pt x="2520698" y="0"/>
                    <a:pt x="2847942" y="327244"/>
                    <a:pt x="2847942" y="730919"/>
                  </a:cubicBezTo>
                  <a:cubicBezTo>
                    <a:pt x="2847942" y="1134594"/>
                    <a:pt x="2520698" y="1461838"/>
                    <a:pt x="2117023" y="1461838"/>
                  </a:cubicBezTo>
                  <a:lnTo>
                    <a:pt x="1342992" y="1461838"/>
                  </a:lnTo>
                  <a:lnTo>
                    <a:pt x="1221423" y="1461838"/>
                  </a:lnTo>
                  <a:lnTo>
                    <a:pt x="0" y="1461838"/>
                  </a:lnTo>
                  <a:lnTo>
                    <a:pt x="0" y="1065458"/>
                  </a:lnTo>
                  <a:lnTo>
                    <a:pt x="575100" y="1065458"/>
                  </a:lnTo>
                  <a:lnTo>
                    <a:pt x="547943" y="1015425"/>
                  </a:lnTo>
                  <a:cubicBezTo>
                    <a:pt x="510957" y="927979"/>
                    <a:pt x="490504" y="831837"/>
                    <a:pt x="490504" y="730919"/>
                  </a:cubicBezTo>
                  <a:cubicBezTo>
                    <a:pt x="490504" y="327244"/>
                    <a:pt x="817748" y="0"/>
                    <a:pt x="1221423" y="0"/>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47" name="TextBox 46"/>
            <p:cNvSpPr txBox="1"/>
            <p:nvPr/>
          </p:nvSpPr>
          <p:spPr>
            <a:xfrm>
              <a:off x="5126749" y="864734"/>
              <a:ext cx="3418629" cy="2329463"/>
            </a:xfrm>
            <a:prstGeom prst="rect">
              <a:avLst/>
            </a:prstGeom>
            <a:noFill/>
          </p:spPr>
          <p:txBody>
            <a:bodyPr wrap="square" rtlCol="0">
              <a:spAutoFit/>
            </a:bodyPr>
            <a:lstStyle/>
            <a:p>
              <a:pPr algn="ctr" fontAlgn="base">
                <a:spcBef>
                  <a:spcPct val="0"/>
                </a:spcBef>
                <a:spcAft>
                  <a:spcPct val="0"/>
                </a:spcAft>
              </a:pPr>
              <a:r>
                <a:rPr lang="en-US" sz="2400" dirty="0">
                  <a:solidFill>
                    <a:prstClr val="white"/>
                  </a:solidFill>
                </a:rPr>
                <a:t>90% of security safeguards rely on the people to use good security practices.</a:t>
              </a:r>
            </a:p>
          </p:txBody>
        </p:sp>
      </p:grpSp>
      <p:grpSp>
        <p:nvGrpSpPr>
          <p:cNvPr id="45" name="Group 44"/>
          <p:cNvGrpSpPr/>
          <p:nvPr/>
        </p:nvGrpSpPr>
        <p:grpSpPr>
          <a:xfrm>
            <a:off x="6931046" y="1143002"/>
            <a:ext cx="3736955" cy="5192299"/>
            <a:chOff x="5407045" y="1143000"/>
            <a:chExt cx="3736955" cy="5192298"/>
          </a:xfrm>
        </p:grpSpPr>
        <p:grpSp>
          <p:nvGrpSpPr>
            <p:cNvPr id="14" name="Group 25"/>
            <p:cNvGrpSpPr/>
            <p:nvPr/>
          </p:nvGrpSpPr>
          <p:grpSpPr>
            <a:xfrm>
              <a:off x="5407045" y="1143000"/>
              <a:ext cx="3736955" cy="5192298"/>
              <a:chOff x="3363017" y="317091"/>
              <a:chExt cx="3700142" cy="5566161"/>
            </a:xfrm>
          </p:grpSpPr>
          <p:grpSp>
            <p:nvGrpSpPr>
              <p:cNvPr id="18" name="Group 8"/>
              <p:cNvGrpSpPr/>
              <p:nvPr/>
            </p:nvGrpSpPr>
            <p:grpSpPr>
              <a:xfrm>
                <a:off x="3363017" y="328937"/>
                <a:ext cx="3700142" cy="5554315"/>
                <a:chOff x="515247" y="328937"/>
                <a:chExt cx="3700142" cy="5554315"/>
              </a:xfrm>
            </p:grpSpPr>
            <p:sp>
              <p:nvSpPr>
                <p:cNvPr id="10" name="Parallelogram 9"/>
                <p:cNvSpPr/>
                <p:nvPr/>
              </p:nvSpPr>
              <p:spPr>
                <a:xfrm flipH="1">
                  <a:off x="515247" y="5282472"/>
                  <a:ext cx="3700142" cy="600780"/>
                </a:xfrm>
                <a:prstGeom prst="parallelogram">
                  <a:avLst>
                    <a:gd name="adj" fmla="val 225795"/>
                  </a:avLst>
                </a:prstGeom>
                <a:solidFill>
                  <a:schemeClr val="bg1">
                    <a:lumMod val="50000"/>
                    <a:alpha val="60000"/>
                  </a:schemeClr>
                </a:solidFill>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1" name="Rectangle 10"/>
                <p:cNvSpPr/>
                <p:nvPr/>
              </p:nvSpPr>
              <p:spPr>
                <a:xfrm>
                  <a:off x="2475399" y="4250028"/>
                  <a:ext cx="1357619" cy="1496665"/>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2" name="Rectangle 11"/>
                <p:cNvSpPr/>
                <p:nvPr/>
              </p:nvSpPr>
              <p:spPr>
                <a:xfrm>
                  <a:off x="2475400" y="1224354"/>
                  <a:ext cx="1357618" cy="3013044"/>
                </a:xfrm>
                <a:prstGeom prst="rect">
                  <a:avLst/>
                </a:prstGeom>
                <a:solidFill>
                  <a:schemeClr val="tx2">
                    <a:lumMod val="60000"/>
                    <a:lumOff val="40000"/>
                  </a:schemeClr>
                </a:solidFill>
                <a:ln>
                  <a:solidFill>
                    <a:schemeClr val="tx2">
                      <a:lumMod val="60000"/>
                      <a:lumOff val="40000"/>
                    </a:schemeClr>
                  </a:solidFill>
                </a:ln>
                <a:effectLst/>
                <a:scene3d>
                  <a:camera prst="isometricOffAxis2Right">
                    <a:rot lat="180000" lon="19560479" rev="0"/>
                  </a:camera>
                  <a:lightRig rig="flat" dir="t"/>
                </a:scene3d>
                <a:sp3d extrusionH="117475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3" name="Rectangle 12"/>
                <p:cNvSpPr/>
                <p:nvPr/>
              </p:nvSpPr>
              <p:spPr>
                <a:xfrm>
                  <a:off x="2490933" y="328937"/>
                  <a:ext cx="1357619" cy="895417"/>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grpSp>
          <p:sp>
            <p:nvSpPr>
              <p:cNvPr id="20" name="TextBox 19"/>
              <p:cNvSpPr txBox="1"/>
              <p:nvPr/>
            </p:nvSpPr>
            <p:spPr>
              <a:xfrm>
                <a:off x="5401921" y="317091"/>
                <a:ext cx="1087561" cy="1121787"/>
              </a:xfrm>
              <a:prstGeom prst="rect">
                <a:avLst/>
              </a:prstGeom>
              <a:noFill/>
            </p:spPr>
            <p:txBody>
              <a:bodyPr wrap="square" rtlCol="0">
                <a:spAutoFit/>
              </a:bodyPr>
              <a:lstStyle/>
              <a:p>
                <a:pPr algn="ctr" fontAlgn="base">
                  <a:spcBef>
                    <a:spcPct val="0"/>
                  </a:spcBef>
                  <a:spcAft>
                    <a:spcPct val="0"/>
                  </a:spcAft>
                </a:pPr>
                <a:endParaRPr lang="en-US" sz="6000" b="1" dirty="0">
                  <a:solidFill>
                    <a:prstClr val="black"/>
                  </a:solidFill>
                  <a:latin typeface="Arial" charset="0"/>
                </a:endParaRPr>
              </a:p>
            </p:txBody>
          </p:sp>
          <p:sp>
            <p:nvSpPr>
              <p:cNvPr id="21" name="TextBox 20"/>
              <p:cNvSpPr txBox="1"/>
              <p:nvPr/>
            </p:nvSpPr>
            <p:spPr>
              <a:xfrm>
                <a:off x="5455449" y="3252057"/>
                <a:ext cx="1087561" cy="626881"/>
              </a:xfrm>
              <a:prstGeom prst="rect">
                <a:avLst/>
              </a:prstGeom>
              <a:noFill/>
            </p:spPr>
            <p:txBody>
              <a:bodyPr wrap="square" rtlCol="0">
                <a:spAutoFit/>
              </a:bodyPr>
              <a:lstStyle/>
              <a:p>
                <a:pPr algn="ctr" fontAlgn="base">
                  <a:spcBef>
                    <a:spcPct val="0"/>
                  </a:spcBef>
                  <a:spcAft>
                    <a:spcPct val="0"/>
                  </a:spcAft>
                </a:pPr>
                <a:r>
                  <a:rPr lang="en-US" sz="3200" b="1" dirty="0">
                    <a:solidFill>
                      <a:prstClr val="white"/>
                    </a:solidFill>
                    <a:latin typeface="Arial" charset="0"/>
                  </a:rPr>
                  <a:t>90%</a:t>
                </a:r>
              </a:p>
            </p:txBody>
          </p:sp>
          <p:sp>
            <p:nvSpPr>
              <p:cNvPr id="22" name="TextBox 21"/>
              <p:cNvSpPr txBox="1"/>
              <p:nvPr/>
            </p:nvSpPr>
            <p:spPr>
              <a:xfrm>
                <a:off x="5712686" y="718270"/>
                <a:ext cx="548541" cy="2963684"/>
              </a:xfrm>
              <a:prstGeom prst="rect">
                <a:avLst/>
              </a:prstGeom>
              <a:noFill/>
            </p:spPr>
            <p:txBody>
              <a:bodyPr vert="vert270" wrap="square" rtlCol="0">
                <a:spAutoFit/>
              </a:bodyPr>
              <a:lstStyle/>
              <a:p>
                <a:pPr algn="ctr" fontAlgn="base">
                  <a:spcBef>
                    <a:spcPct val="0"/>
                  </a:spcBef>
                  <a:spcAft>
                    <a:spcPct val="0"/>
                  </a:spcAft>
                </a:pPr>
                <a:r>
                  <a:rPr lang="en-US" sz="2400" b="1" dirty="0">
                    <a:solidFill>
                      <a:schemeClr val="bg1"/>
                    </a:solidFill>
                    <a:latin typeface="Arial" charset="0"/>
                  </a:rPr>
                  <a:t>People</a:t>
                </a:r>
              </a:p>
            </p:txBody>
          </p:sp>
        </p:grpSp>
        <p:pic>
          <p:nvPicPr>
            <p:cNvPr id="36" name="Picture 35" descr="male_doctor_icon_1600_clr_13345.png"/>
            <p:cNvPicPr>
              <a:picLocks noChangeAspect="1"/>
            </p:cNvPicPr>
            <p:nvPr/>
          </p:nvPicPr>
          <p:blipFill>
            <a:blip r:embed="rId3" cstate="print"/>
            <a:stretch>
              <a:fillRect/>
            </a:stretch>
          </p:blipFill>
          <p:spPr>
            <a:xfrm>
              <a:off x="7241385" y="4903681"/>
              <a:ext cx="1539162" cy="1421637"/>
            </a:xfrm>
            <a:prstGeom prst="rect">
              <a:avLst/>
            </a:prstGeom>
          </p:spPr>
        </p:pic>
      </p:grpSp>
      <p:grpSp>
        <p:nvGrpSpPr>
          <p:cNvPr id="44" name="Group 43"/>
          <p:cNvGrpSpPr/>
          <p:nvPr/>
        </p:nvGrpSpPr>
        <p:grpSpPr>
          <a:xfrm>
            <a:off x="787841" y="2228885"/>
            <a:ext cx="3590935" cy="3947337"/>
            <a:chOff x="-736162" y="2228869"/>
            <a:chExt cx="3590935" cy="3947337"/>
          </a:xfrm>
        </p:grpSpPr>
        <p:grpSp>
          <p:nvGrpSpPr>
            <p:cNvPr id="8" name="Group 26"/>
            <p:cNvGrpSpPr/>
            <p:nvPr/>
          </p:nvGrpSpPr>
          <p:grpSpPr>
            <a:xfrm>
              <a:off x="-736162" y="2228869"/>
              <a:ext cx="3590935" cy="3947337"/>
              <a:chOff x="548555" y="365682"/>
              <a:chExt cx="3700142" cy="5515261"/>
            </a:xfrm>
          </p:grpSpPr>
          <p:grpSp>
            <p:nvGrpSpPr>
              <p:cNvPr id="9" name="Group 7"/>
              <p:cNvGrpSpPr/>
              <p:nvPr/>
            </p:nvGrpSpPr>
            <p:grpSpPr>
              <a:xfrm>
                <a:off x="548555" y="871378"/>
                <a:ext cx="3700142" cy="5009565"/>
                <a:chOff x="548555" y="871378"/>
                <a:chExt cx="3700142" cy="5009565"/>
              </a:xfrm>
            </p:grpSpPr>
            <p:sp>
              <p:nvSpPr>
                <p:cNvPr id="7" name="Parallelogram 6"/>
                <p:cNvSpPr/>
                <p:nvPr/>
              </p:nvSpPr>
              <p:spPr>
                <a:xfrm flipH="1">
                  <a:off x="548555" y="5280163"/>
                  <a:ext cx="3700142" cy="600780"/>
                </a:xfrm>
                <a:prstGeom prst="parallelogram">
                  <a:avLst>
                    <a:gd name="adj" fmla="val 225795"/>
                  </a:avLst>
                </a:prstGeom>
                <a:solidFill>
                  <a:schemeClr val="bg1">
                    <a:lumMod val="50000"/>
                    <a:alpha val="61000"/>
                  </a:schemeClr>
                </a:solidFill>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4" name="Rectangle 3"/>
                <p:cNvSpPr/>
                <p:nvPr/>
              </p:nvSpPr>
              <p:spPr>
                <a:xfrm>
                  <a:off x="2475399" y="4250028"/>
                  <a:ext cx="1357619" cy="1496666"/>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5" name="Rectangle 4"/>
                <p:cNvSpPr/>
                <p:nvPr/>
              </p:nvSpPr>
              <p:spPr>
                <a:xfrm>
                  <a:off x="2475400" y="2911162"/>
                  <a:ext cx="1357618" cy="1338865"/>
                </a:xfrm>
                <a:prstGeom prst="rect">
                  <a:avLst/>
                </a:prstGeom>
                <a:solidFill>
                  <a:srgbClr val="512D6D"/>
                </a:solidFill>
                <a:ln>
                  <a:solidFill>
                    <a:srgbClr val="512D6D"/>
                  </a:solidFill>
                </a:ln>
                <a:effectLst/>
                <a:scene3d>
                  <a:camera prst="isometricOffAxis2Right">
                    <a:rot lat="180000" lon="19560479" rev="0"/>
                  </a:camera>
                  <a:lightRig rig="flat" dir="t"/>
                </a:scene3d>
                <a:sp3d extrusionH="1174750" contourW="12700">
                  <a:bevelT w="57150" h="635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6" name="Rectangle 5"/>
                <p:cNvSpPr/>
                <p:nvPr/>
              </p:nvSpPr>
              <p:spPr>
                <a:xfrm>
                  <a:off x="2490933" y="871378"/>
                  <a:ext cx="1357619" cy="2139101"/>
                </a:xfrm>
                <a:prstGeom prst="rect">
                  <a:avLst/>
                </a:prstGeom>
                <a:solidFill>
                  <a:schemeClr val="bg1">
                    <a:lumMod val="95000"/>
                  </a:schemeClr>
                </a:solidFill>
                <a:ln>
                  <a:solidFill>
                    <a:schemeClr val="bg1">
                      <a:lumMod val="75000"/>
                    </a:schemeClr>
                  </a:solidFill>
                </a:ln>
                <a:effectLst/>
                <a:scene3d>
                  <a:camera prst="isometricOffAxis2Right">
                    <a:rot lat="180000" lon="19560479" rev="0"/>
                  </a:camera>
                  <a:lightRig rig="flat" dir="t"/>
                </a:scene3d>
                <a:sp3d extrusionH="1270000" contourW="12700">
                  <a:bevelT w="57150" h="63500"/>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grpSp>
          <p:sp>
            <p:nvSpPr>
              <p:cNvPr id="15" name="TextBox 14"/>
              <p:cNvSpPr txBox="1"/>
              <p:nvPr/>
            </p:nvSpPr>
            <p:spPr>
              <a:xfrm>
                <a:off x="2547191" y="365682"/>
                <a:ext cx="1087561" cy="1462097"/>
              </a:xfrm>
              <a:prstGeom prst="rect">
                <a:avLst/>
              </a:prstGeom>
              <a:noFill/>
            </p:spPr>
            <p:txBody>
              <a:bodyPr wrap="square" rtlCol="0">
                <a:spAutoFit/>
              </a:bodyPr>
              <a:lstStyle/>
              <a:p>
                <a:pPr algn="ctr" fontAlgn="base">
                  <a:spcBef>
                    <a:spcPct val="0"/>
                  </a:spcBef>
                  <a:spcAft>
                    <a:spcPct val="0"/>
                  </a:spcAft>
                </a:pPr>
                <a:endParaRPr lang="en-US" sz="6000" b="1" dirty="0">
                  <a:solidFill>
                    <a:prstClr val="black"/>
                  </a:solidFill>
                  <a:latin typeface="Arial" charset="0"/>
                </a:endParaRPr>
              </a:p>
            </p:txBody>
          </p:sp>
          <p:sp>
            <p:nvSpPr>
              <p:cNvPr id="17" name="TextBox 16"/>
              <p:cNvSpPr txBox="1"/>
              <p:nvPr/>
            </p:nvSpPr>
            <p:spPr>
              <a:xfrm>
                <a:off x="2588896" y="3241467"/>
                <a:ext cx="1087561" cy="817054"/>
              </a:xfrm>
              <a:prstGeom prst="rect">
                <a:avLst/>
              </a:prstGeom>
              <a:noFill/>
            </p:spPr>
            <p:txBody>
              <a:bodyPr wrap="square" rtlCol="0">
                <a:spAutoFit/>
              </a:bodyPr>
              <a:lstStyle/>
              <a:p>
                <a:pPr algn="ctr" fontAlgn="base">
                  <a:spcBef>
                    <a:spcPct val="0"/>
                  </a:spcBef>
                  <a:spcAft>
                    <a:spcPct val="0"/>
                  </a:spcAft>
                </a:pPr>
                <a:r>
                  <a:rPr lang="en-US" sz="3200" b="1" dirty="0">
                    <a:solidFill>
                      <a:prstClr val="white"/>
                    </a:solidFill>
                    <a:latin typeface="Arial" charset="0"/>
                  </a:rPr>
                  <a:t>10%</a:t>
                </a:r>
              </a:p>
            </p:txBody>
          </p:sp>
          <p:sp>
            <p:nvSpPr>
              <p:cNvPr id="23" name="TextBox 22"/>
              <p:cNvSpPr txBox="1"/>
              <p:nvPr/>
            </p:nvSpPr>
            <p:spPr>
              <a:xfrm>
                <a:off x="2841138" y="871373"/>
                <a:ext cx="507419" cy="2857215"/>
              </a:xfrm>
              <a:prstGeom prst="rect">
                <a:avLst/>
              </a:prstGeom>
              <a:noFill/>
            </p:spPr>
            <p:txBody>
              <a:bodyPr vert="vert270" wrap="square" rtlCol="0">
                <a:spAutoFit/>
              </a:bodyPr>
              <a:lstStyle/>
              <a:p>
                <a:pPr algn="r" fontAlgn="base">
                  <a:spcBef>
                    <a:spcPct val="0"/>
                  </a:spcBef>
                  <a:spcAft>
                    <a:spcPct val="0"/>
                  </a:spcAft>
                </a:pPr>
                <a:r>
                  <a:rPr lang="en-US" sz="2000" b="1" dirty="0">
                    <a:solidFill>
                      <a:srgbClr val="512D6D"/>
                    </a:solidFill>
                    <a:latin typeface="Arial" charset="0"/>
                  </a:rPr>
                  <a:t>TECHNICAL</a:t>
                </a:r>
              </a:p>
            </p:txBody>
          </p:sp>
        </p:grpSp>
        <p:pic>
          <p:nvPicPr>
            <p:cNvPr id="37" name="Picture 36" descr="vault_secure_laptop_1600_clr_10091.png"/>
            <p:cNvPicPr>
              <a:picLocks noChangeAspect="1"/>
            </p:cNvPicPr>
            <p:nvPr/>
          </p:nvPicPr>
          <p:blipFill>
            <a:blip r:embed="rId4" cstate="print"/>
            <a:stretch>
              <a:fillRect/>
            </a:stretch>
          </p:blipFill>
          <p:spPr>
            <a:xfrm>
              <a:off x="1143001" y="5105400"/>
              <a:ext cx="1219200" cy="929583"/>
            </a:xfrm>
            <a:prstGeom prst="rect">
              <a:avLst/>
            </a:prstGeom>
          </p:spPr>
        </p:pic>
      </p:grpSp>
      <p:sp>
        <p:nvSpPr>
          <p:cNvPr id="43" name="Rectangle 42"/>
          <p:cNvSpPr/>
          <p:nvPr/>
        </p:nvSpPr>
        <p:spPr>
          <a:xfrm>
            <a:off x="2362200" y="304801"/>
            <a:ext cx="7239000" cy="830997"/>
          </a:xfrm>
          <a:prstGeom prst="rect">
            <a:avLst/>
          </a:prstGeom>
        </p:spPr>
        <p:txBody>
          <a:bodyPr wrap="square" lIns="91418" tIns="45718" rIns="91418" bIns="45718">
            <a:spAutoFit/>
          </a:bodyPr>
          <a:lstStyle/>
          <a:p>
            <a:pPr algn="ctr" fontAlgn="base">
              <a:spcBef>
                <a:spcPct val="0"/>
              </a:spcBef>
              <a:spcAft>
                <a:spcPct val="0"/>
              </a:spcAft>
            </a:pPr>
            <a:r>
              <a:rPr lang="en-US" sz="2400" b="1" dirty="0">
                <a:solidFill>
                  <a:prstClr val="black"/>
                </a:solidFill>
                <a:cs typeface="Calibri" pitchFamily="34" charset="0"/>
              </a:rPr>
              <a:t>Why do I need to learn about Cybersecurity – </a:t>
            </a:r>
          </a:p>
          <a:p>
            <a:pPr algn="ctr" fontAlgn="base">
              <a:spcBef>
                <a:spcPct val="0"/>
              </a:spcBef>
              <a:spcAft>
                <a:spcPct val="0"/>
              </a:spcAft>
            </a:pPr>
            <a:r>
              <a:rPr lang="en-US" sz="2400" b="1" dirty="0">
                <a:solidFill>
                  <a:prstClr val="black"/>
                </a:solidFill>
                <a:cs typeface="Calibri" pitchFamily="34" charset="0"/>
              </a:rPr>
              <a:t>Isn’t this just an IT/IS Problem?</a:t>
            </a:r>
            <a:endParaRPr lang="en-US" sz="2400" dirty="0">
              <a:solidFill>
                <a:prstClr val="black"/>
              </a:solidFill>
              <a:cs typeface="Calibri" pitchFamily="34" charset="0"/>
            </a:endParaRPr>
          </a:p>
        </p:txBody>
      </p:sp>
      <p:sp>
        <p:nvSpPr>
          <p:cNvPr id="31" name="TextBox 30"/>
          <p:cNvSpPr txBox="1"/>
          <p:nvPr/>
        </p:nvSpPr>
        <p:spPr>
          <a:xfrm>
            <a:off x="2133600" y="2022330"/>
            <a:ext cx="1676400" cy="430883"/>
          </a:xfrm>
          <a:prstGeom prst="rect">
            <a:avLst/>
          </a:prstGeom>
          <a:noFill/>
        </p:spPr>
        <p:txBody>
          <a:bodyPr wrap="square" lIns="91418" tIns="45718" rIns="91418" bIns="45718" rtlCol="0">
            <a:spAutoFit/>
          </a:bodyPr>
          <a:lstStyle/>
          <a:p>
            <a:pPr algn="ctr" fontAlgn="base">
              <a:spcBef>
                <a:spcPct val="0"/>
              </a:spcBef>
              <a:spcAft>
                <a:spcPct val="0"/>
              </a:spcAft>
            </a:pPr>
            <a:r>
              <a:rPr lang="en-US" sz="2200" dirty="0">
                <a:solidFill>
                  <a:prstClr val="black"/>
                </a:solidFill>
              </a:rPr>
              <a:t>Firewalls</a:t>
            </a:r>
          </a:p>
        </p:txBody>
      </p:sp>
      <p:sp>
        <p:nvSpPr>
          <p:cNvPr id="32" name="TextBox 31"/>
          <p:cNvSpPr txBox="1"/>
          <p:nvPr/>
        </p:nvSpPr>
        <p:spPr>
          <a:xfrm>
            <a:off x="2133600" y="1620765"/>
            <a:ext cx="1676400" cy="430883"/>
          </a:xfrm>
          <a:prstGeom prst="rect">
            <a:avLst/>
          </a:prstGeom>
          <a:noFill/>
        </p:spPr>
        <p:txBody>
          <a:bodyPr wrap="square" lIns="91418" tIns="45718" rIns="91418" bIns="45718" rtlCol="0">
            <a:spAutoFit/>
          </a:bodyPr>
          <a:lstStyle/>
          <a:p>
            <a:pPr algn="ctr" fontAlgn="base">
              <a:spcBef>
                <a:spcPct val="0"/>
              </a:spcBef>
              <a:spcAft>
                <a:spcPct val="0"/>
              </a:spcAft>
            </a:pPr>
            <a:r>
              <a:rPr lang="en-US" sz="2200" dirty="0">
                <a:solidFill>
                  <a:prstClr val="black"/>
                </a:solidFill>
              </a:rPr>
              <a:t>Encryption</a:t>
            </a:r>
          </a:p>
        </p:txBody>
      </p:sp>
      <p:sp>
        <p:nvSpPr>
          <p:cNvPr id="33" name="TextBox 32"/>
          <p:cNvSpPr txBox="1"/>
          <p:nvPr/>
        </p:nvSpPr>
        <p:spPr>
          <a:xfrm>
            <a:off x="1524000" y="1219201"/>
            <a:ext cx="2895600" cy="430883"/>
          </a:xfrm>
          <a:prstGeom prst="rect">
            <a:avLst/>
          </a:prstGeom>
          <a:noFill/>
        </p:spPr>
        <p:txBody>
          <a:bodyPr wrap="square" lIns="91418" tIns="45718" rIns="91418" bIns="45718" rtlCol="0">
            <a:spAutoFit/>
          </a:bodyPr>
          <a:lstStyle/>
          <a:p>
            <a:pPr algn="ctr" fontAlgn="base">
              <a:spcBef>
                <a:spcPct val="0"/>
              </a:spcBef>
              <a:spcAft>
                <a:spcPct val="0"/>
              </a:spcAft>
            </a:pPr>
            <a:r>
              <a:rPr lang="en-US" sz="2200" dirty="0">
                <a:solidFill>
                  <a:prstClr val="black"/>
                </a:solidFill>
              </a:rPr>
              <a:t>Anti-Virus Software</a:t>
            </a:r>
          </a:p>
        </p:txBody>
      </p:sp>
    </p:spTree>
    <p:extLst>
      <p:ext uri="{BB962C8B-B14F-4D97-AF65-F5344CB8AC3E}">
        <p14:creationId xmlns:p14="http://schemas.microsoft.com/office/powerpoint/2010/main" val="189095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down)">
                                      <p:cBhvr>
                                        <p:cTn id="28" dur="500"/>
                                        <p:tgtEl>
                                          <p:spTgt spid="45"/>
                                        </p:tgtEl>
                                      </p:cBhvr>
                                    </p:animEffect>
                                  </p:childTnLst>
                                </p:cTn>
                              </p:par>
                            </p:childTnLst>
                          </p:cTn>
                        </p:par>
                        <p:par>
                          <p:cTn id="29" fill="hold">
                            <p:stCondLst>
                              <p:cond delay="500"/>
                            </p:stCondLst>
                            <p:childTnLst>
                              <p:par>
                                <p:cTn id="30" presetID="22" presetClass="entr" presetSubtype="2"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righ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385199" y="365459"/>
            <a:ext cx="11407407" cy="1978335"/>
          </a:xfrm>
        </p:spPr>
        <p:txBody>
          <a:bodyPr/>
          <a:lstStyle/>
          <a:p>
            <a:pPr algn="ctr"/>
            <a:r>
              <a:rPr lang="en-US" dirty="0"/>
              <a:t>Example</a:t>
            </a:r>
          </a:p>
        </p:txBody>
      </p:sp>
      <p:sp>
        <p:nvSpPr>
          <p:cNvPr id="7" name="Title 1">
            <a:extLst>
              <a:ext uri="{FF2B5EF4-FFF2-40B4-BE49-F238E27FC236}">
                <a16:creationId xmlns:a16="http://schemas.microsoft.com/office/drawing/2014/main" id="{FF44C3A1-9DA2-447B-8C34-FAC1BDD94F81}"/>
              </a:ext>
            </a:extLst>
          </p:cNvPr>
          <p:cNvSpPr txBox="1">
            <a:spLocks/>
          </p:cNvSpPr>
          <p:nvPr/>
        </p:nvSpPr>
        <p:spPr>
          <a:xfrm>
            <a:off x="696686" y="1208033"/>
            <a:ext cx="4408713" cy="4205655"/>
          </a:xfrm>
          <a:prstGeom prst="rect">
            <a:avLst/>
          </a:prstGeom>
        </p:spPr>
        <p:txBody>
          <a:bodyPr vert="horz" lIns="0" tIns="0" rIns="0" bIns="0" rtlCol="0" anchor="t" anchorCtr="0">
            <a:noAutofit/>
          </a:bodyPr>
          <a:lstStyle>
            <a:lvl1pPr algn="l" defTabSz="304782" rtl="0" eaLnBrk="1" latinLnBrk="0" hangingPunct="1">
              <a:lnSpc>
                <a:spcPct val="100000"/>
              </a:lnSpc>
              <a:spcBef>
                <a:spcPct val="0"/>
              </a:spcBef>
              <a:buNone/>
              <a:defRPr sz="5200" b="0" kern="1200" spc="0" baseline="0">
                <a:solidFill>
                  <a:schemeClr val="tx1"/>
                </a:solidFill>
                <a:latin typeface="+mj-lt"/>
                <a:ea typeface="+mj-ea"/>
                <a:cs typeface="+mj-cs"/>
              </a:defRPr>
            </a:lvl1pPr>
          </a:lstStyle>
          <a:p>
            <a:r>
              <a:rPr lang="en-US" sz="2800" dirty="0"/>
              <a:t>The lock on a door is the 10% (Technical)</a:t>
            </a:r>
          </a:p>
        </p:txBody>
      </p:sp>
      <p:pic>
        <p:nvPicPr>
          <p:cNvPr id="9" name="Picture 8" descr="the_closet_monster_1600_clr_5623.png">
            <a:extLst>
              <a:ext uri="{FF2B5EF4-FFF2-40B4-BE49-F238E27FC236}">
                <a16:creationId xmlns:a16="http://schemas.microsoft.com/office/drawing/2014/main" id="{0C65A652-9070-4340-810A-6C0B412755A3}"/>
              </a:ext>
            </a:extLst>
          </p:cNvPr>
          <p:cNvPicPr>
            <a:picLocks noChangeAspect="1"/>
          </p:cNvPicPr>
          <p:nvPr/>
        </p:nvPicPr>
        <p:blipFill>
          <a:blip r:embed="rId3" cstate="print"/>
          <a:stretch>
            <a:fillRect/>
          </a:stretch>
        </p:blipFill>
        <p:spPr>
          <a:xfrm>
            <a:off x="311928" y="2017133"/>
            <a:ext cx="4916571" cy="4762928"/>
          </a:xfrm>
          <a:prstGeom prst="rect">
            <a:avLst/>
          </a:prstGeom>
        </p:spPr>
      </p:pic>
      <p:sp>
        <p:nvSpPr>
          <p:cNvPr id="10" name="Title 1">
            <a:extLst>
              <a:ext uri="{FF2B5EF4-FFF2-40B4-BE49-F238E27FC236}">
                <a16:creationId xmlns:a16="http://schemas.microsoft.com/office/drawing/2014/main" id="{85E1808D-5F91-4694-AE2C-8EE1DFDB2E74}"/>
              </a:ext>
            </a:extLst>
          </p:cNvPr>
          <p:cNvSpPr txBox="1">
            <a:spLocks/>
          </p:cNvSpPr>
          <p:nvPr/>
        </p:nvSpPr>
        <p:spPr>
          <a:xfrm>
            <a:off x="6460275" y="1208032"/>
            <a:ext cx="4408713" cy="4205655"/>
          </a:xfrm>
          <a:prstGeom prst="rect">
            <a:avLst/>
          </a:prstGeom>
        </p:spPr>
        <p:txBody>
          <a:bodyPr vert="horz" lIns="0" tIns="0" rIns="0" bIns="0" rtlCol="0" anchor="t" anchorCtr="0">
            <a:noAutofit/>
          </a:bodyPr>
          <a:lstStyle>
            <a:lvl1pPr algn="l" defTabSz="304782" rtl="0" eaLnBrk="1" latinLnBrk="0" hangingPunct="1">
              <a:lnSpc>
                <a:spcPct val="100000"/>
              </a:lnSpc>
              <a:spcBef>
                <a:spcPct val="0"/>
              </a:spcBef>
              <a:buNone/>
              <a:defRPr sz="5200" b="0" kern="1200" spc="0" baseline="0">
                <a:solidFill>
                  <a:schemeClr val="tx1"/>
                </a:solidFill>
                <a:latin typeface="+mj-lt"/>
                <a:ea typeface="+mj-ea"/>
                <a:cs typeface="+mj-cs"/>
              </a:defRPr>
            </a:lvl1pPr>
          </a:lstStyle>
          <a:p>
            <a:r>
              <a:rPr lang="en-US" sz="2800" dirty="0"/>
              <a:t>The other 90% includes:</a:t>
            </a:r>
          </a:p>
          <a:p>
            <a:pPr algn="ctr"/>
            <a:r>
              <a:rPr lang="en-US" sz="2800" dirty="0"/>
              <a:t>(People)</a:t>
            </a:r>
          </a:p>
          <a:p>
            <a:endParaRPr lang="en-US" sz="2800" dirty="0"/>
          </a:p>
          <a:p>
            <a:pPr marL="457200" indent="-457200">
              <a:buFont typeface="Wingdings" panose="05000000000000000000" pitchFamily="2" charset="2"/>
              <a:buChar char="ü"/>
            </a:pPr>
            <a:r>
              <a:rPr lang="en-US" sz="2800" dirty="0"/>
              <a:t>Remembering to:</a:t>
            </a:r>
          </a:p>
          <a:p>
            <a:pPr marL="457200" indent="-457200">
              <a:buFont typeface="Wingdings" panose="05000000000000000000" pitchFamily="2" charset="2"/>
              <a:buChar char="ü"/>
            </a:pPr>
            <a:r>
              <a:rPr lang="en-US" sz="2800" dirty="0"/>
              <a:t>Close the door</a:t>
            </a:r>
          </a:p>
          <a:p>
            <a:pPr marL="457200" indent="-457200">
              <a:buFont typeface="Wingdings" panose="05000000000000000000" pitchFamily="2" charset="2"/>
              <a:buChar char="ü"/>
            </a:pPr>
            <a:r>
              <a:rPr lang="en-US" sz="2800" dirty="0"/>
              <a:t>Lock the door</a:t>
            </a:r>
          </a:p>
          <a:p>
            <a:pPr marL="457200" indent="-457200">
              <a:buFont typeface="Wingdings" panose="05000000000000000000" pitchFamily="2" charset="2"/>
              <a:buChar char="ü"/>
            </a:pPr>
            <a:r>
              <a:rPr lang="en-US" sz="2800" dirty="0"/>
              <a:t>Ensure others have not propped the door open</a:t>
            </a:r>
          </a:p>
          <a:p>
            <a:pPr marL="457200" indent="-457200">
              <a:buFont typeface="Wingdings" panose="05000000000000000000" pitchFamily="2" charset="2"/>
              <a:buChar char="ü"/>
            </a:pPr>
            <a:r>
              <a:rPr lang="en-US" sz="2800" dirty="0"/>
              <a:t>Set the alarm</a:t>
            </a:r>
          </a:p>
          <a:p>
            <a:pPr marL="457200" indent="-457200">
              <a:buFont typeface="Wingdings" panose="05000000000000000000" pitchFamily="2" charset="2"/>
              <a:buChar char="ü"/>
            </a:pPr>
            <a:r>
              <a:rPr lang="en-US" sz="2800" dirty="0"/>
              <a:t>Safeguarding the key</a:t>
            </a:r>
          </a:p>
        </p:txBody>
      </p:sp>
    </p:spTree>
    <p:extLst>
      <p:ext uri="{BB962C8B-B14F-4D97-AF65-F5344CB8AC3E}">
        <p14:creationId xmlns:p14="http://schemas.microsoft.com/office/powerpoint/2010/main" val="68174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385199" y="365459"/>
            <a:ext cx="11407407" cy="1978335"/>
          </a:xfrm>
        </p:spPr>
        <p:txBody>
          <a:bodyPr/>
          <a:lstStyle/>
          <a:p>
            <a:pPr algn="ctr"/>
            <a:r>
              <a:rPr lang="en-US" dirty="0"/>
              <a:t>10% Security is Worthless without You!</a:t>
            </a:r>
            <a:br>
              <a:rPr lang="en-US" dirty="0"/>
            </a:br>
            <a:r>
              <a:rPr lang="en-US" dirty="0"/>
              <a:t/>
            </a:r>
            <a:br>
              <a:rPr lang="en-US" dirty="0"/>
            </a:br>
            <a:endParaRPr lang="en-US" dirty="0"/>
          </a:p>
        </p:txBody>
      </p:sp>
      <p:sp>
        <p:nvSpPr>
          <p:cNvPr id="5" name="Rectangle 4">
            <a:extLst>
              <a:ext uri="{FF2B5EF4-FFF2-40B4-BE49-F238E27FC236}">
                <a16:creationId xmlns:a16="http://schemas.microsoft.com/office/drawing/2014/main" id="{78AEF0D3-AD9F-4631-B3F1-29D16BC2FCFA}"/>
              </a:ext>
            </a:extLst>
          </p:cNvPr>
          <p:cNvSpPr/>
          <p:nvPr/>
        </p:nvSpPr>
        <p:spPr>
          <a:xfrm>
            <a:off x="3331780" y="1521122"/>
            <a:ext cx="5147223" cy="1569660"/>
          </a:xfrm>
          <a:prstGeom prst="rect">
            <a:avLst/>
          </a:prstGeom>
          <a:noFill/>
        </p:spPr>
        <p:txBody>
          <a:bodyPr wrap="square" lIns="91440" tIns="45720" rIns="91440" bIns="45720">
            <a:spAutoFit/>
          </a:bodyPr>
          <a:lstStyle/>
          <a:p>
            <a:pPr algn="ctr"/>
            <a:r>
              <a:rPr lang="en-US" sz="9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Security</a:t>
            </a:r>
          </a:p>
        </p:txBody>
      </p:sp>
      <p:sp>
        <p:nvSpPr>
          <p:cNvPr id="11" name="Rectangle 10">
            <a:extLst>
              <a:ext uri="{FF2B5EF4-FFF2-40B4-BE49-F238E27FC236}">
                <a16:creationId xmlns:a16="http://schemas.microsoft.com/office/drawing/2014/main" id="{3A0938E9-6D03-44E0-A5B2-01987942992A}"/>
              </a:ext>
            </a:extLst>
          </p:cNvPr>
          <p:cNvSpPr/>
          <p:nvPr/>
        </p:nvSpPr>
        <p:spPr>
          <a:xfrm>
            <a:off x="3704893" y="2751923"/>
            <a:ext cx="5147223" cy="156966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9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urit!</a:t>
            </a:r>
          </a:p>
        </p:txBody>
      </p:sp>
      <p:sp>
        <p:nvSpPr>
          <p:cNvPr id="6" name="Rectangle 5">
            <a:extLst>
              <a:ext uri="{FF2B5EF4-FFF2-40B4-BE49-F238E27FC236}">
                <a16:creationId xmlns:a16="http://schemas.microsoft.com/office/drawing/2014/main" id="{4C3E4C5A-ADDF-4F09-BA78-2C6377864547}"/>
              </a:ext>
            </a:extLst>
          </p:cNvPr>
          <p:cNvSpPr/>
          <p:nvPr/>
        </p:nvSpPr>
        <p:spPr>
          <a:xfrm>
            <a:off x="5833239" y="4046483"/>
            <a:ext cx="578069" cy="199962"/>
          </a:xfrm>
          <a:prstGeom prst="rect">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F6510FF-5336-4B4B-BF4A-3500106C629F}"/>
              </a:ext>
            </a:extLst>
          </p:cNvPr>
          <p:cNvSpPr/>
          <p:nvPr/>
        </p:nvSpPr>
        <p:spPr>
          <a:xfrm>
            <a:off x="6495387" y="4041361"/>
            <a:ext cx="430928" cy="199962"/>
          </a:xfrm>
          <a:prstGeom prst="rect">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708DCD5-1616-48C4-95B2-6C72D59A85EB}"/>
              </a:ext>
            </a:extLst>
          </p:cNvPr>
          <p:cNvSpPr/>
          <p:nvPr/>
        </p:nvSpPr>
        <p:spPr>
          <a:xfrm>
            <a:off x="6990576" y="4051740"/>
            <a:ext cx="940679" cy="199962"/>
          </a:xfrm>
          <a:prstGeom prst="rect">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977DD48-1BF3-464C-905C-501DEDC25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819" y="2751923"/>
            <a:ext cx="2010545" cy="3466457"/>
          </a:xfrm>
          <a:prstGeom prst="rect">
            <a:avLst/>
          </a:prstGeom>
        </p:spPr>
      </p:pic>
    </p:spTree>
    <p:extLst>
      <p:ext uri="{BB962C8B-B14F-4D97-AF65-F5344CB8AC3E}">
        <p14:creationId xmlns:p14="http://schemas.microsoft.com/office/powerpoint/2010/main" val="314947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385199" y="365459"/>
            <a:ext cx="11407407" cy="1978335"/>
          </a:xfrm>
        </p:spPr>
        <p:txBody>
          <a:bodyPr/>
          <a:lstStyle/>
          <a:p>
            <a:pPr algn="ctr"/>
            <a:r>
              <a:rPr lang="en-US" sz="6000" dirty="0"/>
              <a:t>Top Cybersecurity Threats!</a:t>
            </a:r>
            <a:br>
              <a:rPr lang="en-US" sz="6000" dirty="0"/>
            </a:br>
            <a:r>
              <a:rPr lang="en-US" sz="6000" dirty="0"/>
              <a:t/>
            </a:r>
            <a:br>
              <a:rPr lang="en-US" sz="6000" dirty="0"/>
            </a:br>
            <a:endParaRPr lang="en-US" sz="6000" dirty="0"/>
          </a:p>
        </p:txBody>
      </p:sp>
      <p:sp>
        <p:nvSpPr>
          <p:cNvPr id="9" name="TextBox 8">
            <a:extLst>
              <a:ext uri="{FF2B5EF4-FFF2-40B4-BE49-F238E27FC236}">
                <a16:creationId xmlns:a16="http://schemas.microsoft.com/office/drawing/2014/main" id="{66B1DE39-9817-43BA-B4E1-1FF3404DD9E5}"/>
              </a:ext>
            </a:extLst>
          </p:cNvPr>
          <p:cNvSpPr txBox="1"/>
          <p:nvPr/>
        </p:nvSpPr>
        <p:spPr>
          <a:xfrm>
            <a:off x="1953154" y="1619765"/>
            <a:ext cx="8271495" cy="2492990"/>
          </a:xfrm>
          <a:prstGeom prst="rect">
            <a:avLst/>
          </a:prstGeom>
          <a:noFill/>
        </p:spPr>
        <p:txBody>
          <a:bodyPr wrap="none" lIns="0" tIns="0" rIns="0" bIns="0" rtlCol="0">
            <a:spAutoFit/>
          </a:bodyPr>
          <a:lstStyle/>
          <a:p>
            <a:pPr marL="457200" indent="-457200">
              <a:buFont typeface="+mj-lt"/>
              <a:buAutoNum type="arabicPeriod"/>
            </a:pPr>
            <a:r>
              <a:rPr lang="en-US" sz="5400" dirty="0"/>
              <a:t>Phishing</a:t>
            </a:r>
          </a:p>
          <a:p>
            <a:pPr marL="457200" indent="-457200">
              <a:buFont typeface="+mj-lt"/>
              <a:buAutoNum type="arabicPeriod"/>
            </a:pPr>
            <a:r>
              <a:rPr lang="en-US" sz="5400" dirty="0"/>
              <a:t>Malware/Ransomware</a:t>
            </a:r>
          </a:p>
          <a:p>
            <a:pPr marL="457200" indent="-457200">
              <a:buFont typeface="+mj-lt"/>
              <a:buAutoNum type="arabicPeriod"/>
            </a:pPr>
            <a:r>
              <a:rPr lang="en-US" sz="5400" dirty="0"/>
              <a:t>Third party vulnerabilities</a:t>
            </a:r>
          </a:p>
        </p:txBody>
      </p:sp>
    </p:spTree>
    <p:extLst>
      <p:ext uri="{BB962C8B-B14F-4D97-AF65-F5344CB8AC3E}">
        <p14:creationId xmlns:p14="http://schemas.microsoft.com/office/powerpoint/2010/main" val="304736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528A-2CD0-4EBB-A7DE-7F61D493EB4E}"/>
              </a:ext>
            </a:extLst>
          </p:cNvPr>
          <p:cNvSpPr>
            <a:spLocks noGrp="1"/>
          </p:cNvSpPr>
          <p:nvPr>
            <p:ph type="title"/>
          </p:nvPr>
        </p:nvSpPr>
        <p:spPr>
          <a:xfrm>
            <a:off x="385199" y="365459"/>
            <a:ext cx="11407407" cy="1978335"/>
          </a:xfrm>
        </p:spPr>
        <p:txBody>
          <a:bodyPr/>
          <a:lstStyle/>
          <a:p>
            <a:pPr algn="ctr"/>
            <a:r>
              <a:rPr lang="en-US" sz="6000" dirty="0"/>
              <a:t>Phishing</a:t>
            </a:r>
            <a:br>
              <a:rPr lang="en-US" sz="6000" dirty="0"/>
            </a:br>
            <a:endParaRPr lang="en-US" sz="6000" dirty="0"/>
          </a:p>
        </p:txBody>
      </p:sp>
      <p:pic>
        <p:nvPicPr>
          <p:cNvPr id="1026" name="Picture 2">
            <a:extLst>
              <a:ext uri="{FF2B5EF4-FFF2-40B4-BE49-F238E27FC236}">
                <a16:creationId xmlns:a16="http://schemas.microsoft.com/office/drawing/2014/main" id="{58F455C0-ED39-4B69-84E4-8485521B9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349" y="1349604"/>
            <a:ext cx="8940635" cy="3363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3">
            <a:extLst>
              <a:ext uri="{FF2B5EF4-FFF2-40B4-BE49-F238E27FC236}">
                <a16:creationId xmlns:a16="http://schemas.microsoft.com/office/drawing/2014/main" id="{9EF19AA0-9E14-468F-A684-86DE5E14FF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0957" y="726527"/>
            <a:ext cx="2980340" cy="2145845"/>
          </a:xfrm>
          <a:prstGeom prst="rect">
            <a:avLst/>
          </a:prstGeom>
        </p:spPr>
      </p:pic>
      <p:sp>
        <p:nvSpPr>
          <p:cNvPr id="10" name="Title 1">
            <a:extLst>
              <a:ext uri="{FF2B5EF4-FFF2-40B4-BE49-F238E27FC236}">
                <a16:creationId xmlns:a16="http://schemas.microsoft.com/office/drawing/2014/main" id="{55F46A79-BAA0-463E-A516-2CD0D27BE3B2}"/>
              </a:ext>
            </a:extLst>
          </p:cNvPr>
          <p:cNvSpPr txBox="1">
            <a:spLocks/>
          </p:cNvSpPr>
          <p:nvPr/>
        </p:nvSpPr>
        <p:spPr>
          <a:xfrm>
            <a:off x="1475461" y="4879665"/>
            <a:ext cx="9628890" cy="1978335"/>
          </a:xfrm>
          <a:prstGeom prst="rect">
            <a:avLst/>
          </a:prstGeom>
        </p:spPr>
        <p:txBody>
          <a:bodyPr vert="horz" lIns="0" tIns="0" rIns="0" bIns="0" rtlCol="0" anchor="t" anchorCtr="0">
            <a:noAutofit/>
          </a:bodyPr>
          <a:lstStyle>
            <a:lvl1pPr algn="l" defTabSz="304782" rtl="0" eaLnBrk="1" latinLnBrk="0" hangingPunct="1">
              <a:lnSpc>
                <a:spcPct val="100000"/>
              </a:lnSpc>
              <a:spcBef>
                <a:spcPct val="0"/>
              </a:spcBef>
              <a:buNone/>
              <a:defRPr sz="5200" b="0" kern="1200" spc="0" baseline="0">
                <a:solidFill>
                  <a:schemeClr val="tx1"/>
                </a:solidFill>
                <a:latin typeface="+mj-lt"/>
                <a:ea typeface="+mj-ea"/>
                <a:cs typeface="+mj-cs"/>
              </a:defRPr>
            </a:lvl1pPr>
          </a:lstStyle>
          <a:p>
            <a:r>
              <a:rPr lang="en-US" sz="3200" dirty="0"/>
              <a:t>Whaling: Form of spear phishing directed at executives or other high-profile targets.</a:t>
            </a:r>
            <a:r>
              <a:rPr lang="en-US" sz="6000" dirty="0"/>
              <a:t/>
            </a:r>
            <a:br>
              <a:rPr lang="en-US" sz="6000" dirty="0"/>
            </a:br>
            <a:endParaRPr lang="en-US" sz="6000" dirty="0"/>
          </a:p>
        </p:txBody>
      </p:sp>
    </p:spTree>
    <p:extLst>
      <p:ext uri="{BB962C8B-B14F-4D97-AF65-F5344CB8AC3E}">
        <p14:creationId xmlns:p14="http://schemas.microsoft.com/office/powerpoint/2010/main" val="1910435874"/>
      </p:ext>
    </p:extLst>
  </p:cSld>
  <p:clrMapOvr>
    <a:masterClrMapping/>
  </p:clrMapOvr>
</p:sld>
</file>

<file path=ppt/theme/theme1.xml><?xml version="1.0" encoding="utf-8"?>
<a:theme xmlns:a="http://schemas.openxmlformats.org/drawingml/2006/main" name="Novant Health Feb21">
  <a:themeElements>
    <a:clrScheme name="NovantHealth">
      <a:dk1>
        <a:srgbClr val="000000"/>
      </a:dk1>
      <a:lt1>
        <a:srgbClr val="FFFFFF"/>
      </a:lt1>
      <a:dk2>
        <a:srgbClr val="512D6D"/>
      </a:dk2>
      <a:lt2>
        <a:srgbClr val="F0F0F0"/>
      </a:lt2>
      <a:accent1>
        <a:srgbClr val="512D6D"/>
      </a:accent1>
      <a:accent2>
        <a:srgbClr val="93930C"/>
      </a:accent2>
      <a:accent3>
        <a:srgbClr val="F0B323"/>
      </a:accent3>
      <a:accent4>
        <a:srgbClr val="29809B"/>
      </a:accent4>
      <a:accent5>
        <a:srgbClr val="EA7600"/>
      </a:accent5>
      <a:accent6>
        <a:srgbClr val="C81E82"/>
      </a:accent6>
      <a:hlink>
        <a:srgbClr val="7D32AA"/>
      </a:hlink>
      <a:folHlink>
        <a:srgbClr val="512D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custClrLst>
    <a:custClr name="Dark Purple">
      <a:srgbClr val="512D6D"/>
    </a:custClr>
    <a:custClr name="Purple">
      <a:srgbClr val="7D32AA"/>
    </a:custClr>
    <a:custClr name="Magenta">
      <a:srgbClr val="C81E82"/>
    </a:custClr>
    <a:custClr name="Pale Purple">
      <a:srgbClr val="DCB9FF"/>
    </a:custClr>
    <a:custClr name="Orange">
      <a:srgbClr val="EA7600"/>
    </a:custClr>
    <a:custClr name="Yellow">
      <a:srgbClr val="F0B323"/>
    </a:custClr>
    <a:custClr name="Teal">
      <a:srgbClr val="29809B"/>
    </a:custClr>
    <a:custClr name="Olive">
      <a:srgbClr val="93930C"/>
    </a:custClr>
  </a:custClrLst>
  <a:extLst>
    <a:ext uri="{05A4C25C-085E-4340-85A3-A5531E510DB2}">
      <thm15:themeFamily xmlns:thm15="http://schemas.microsoft.com/office/thememl/2012/main" name="16x9_IVZ.potx" id="{FDC18330-FABA-476B-8D52-C188A127C609}" vid="{7C66AC6F-E384-44B0-ADA1-FFEF1FD0A0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A89AC7858B4149A183EE1D9A964A89" ma:contentTypeVersion="15" ma:contentTypeDescription="Create a new document." ma:contentTypeScope="" ma:versionID="3cdf31399ac61d2c9acf6815d423e12f">
  <xsd:schema xmlns:xsd="http://www.w3.org/2001/XMLSchema" xmlns:xs="http://www.w3.org/2001/XMLSchema" xmlns:p="http://schemas.microsoft.com/office/2006/metadata/properties" xmlns:ns3="d03ff991-ee3d-45b3-b8b9-e90f9b1cc119" xmlns:ns4="4475a48c-c08e-4cb7-8de9-feefdec2d4f9" targetNamespace="http://schemas.microsoft.com/office/2006/metadata/properties" ma:root="true" ma:fieldsID="6aef0f4193fd275c3ca8d8482061aa07" ns3:_="" ns4:_="">
    <xsd:import namespace="d03ff991-ee3d-45b3-b8b9-e90f9b1cc119"/>
    <xsd:import namespace="4475a48c-c08e-4cb7-8de9-feefdec2d4f9"/>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EventHashCode" minOccurs="0"/>
                <xsd:element ref="ns4:MediaServiceGenerationTime" minOccurs="0"/>
                <xsd:element ref="ns4:MediaServiceAutoTags" minOccurs="0"/>
                <xsd:element ref="ns4:MediaServiceOCR" minOccurs="0"/>
                <xsd:element ref="ns4:MediaServiceAutoKeyPoints" minOccurs="0"/>
                <xsd:element ref="ns4:MediaServiceKeyPoints"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ff991-ee3d-45b3-b8b9-e90f9b1cc11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475a48c-c08e-4cb7-8de9-feefdec2d4f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B241BB-28B4-4F7E-B18E-378E36B17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3ff991-ee3d-45b3-b8b9-e90f9b1cc119"/>
    <ds:schemaRef ds:uri="4475a48c-c08e-4cb7-8de9-feefdec2d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6E892F-563B-4878-9104-64714BE648CE}">
  <ds:schemaRefs>
    <ds:schemaRef ds:uri="http://schemas.openxmlformats.org/package/2006/metadata/core-properties"/>
    <ds:schemaRef ds:uri="d03ff991-ee3d-45b3-b8b9-e90f9b1cc119"/>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4475a48c-c08e-4cb7-8de9-feefdec2d4f9"/>
    <ds:schemaRef ds:uri="http://www.w3.org/XML/1998/namespace"/>
  </ds:schemaRefs>
</ds:datastoreItem>
</file>

<file path=customXml/itemProps3.xml><?xml version="1.0" encoding="utf-8"?>
<ds:datastoreItem xmlns:ds="http://schemas.openxmlformats.org/officeDocument/2006/customXml" ds:itemID="{C1CBB7A2-8D6B-46E3-B4D7-D406B97EE6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2687</TotalTime>
  <Words>1816</Words>
  <Application>Microsoft Office PowerPoint</Application>
  <PresentationFormat>Widescreen</PresentationFormat>
  <Paragraphs>213</Paragraphs>
  <Slides>24</Slides>
  <Notes>22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Akkurat</vt:lpstr>
      <vt:lpstr>Arial</vt:lpstr>
      <vt:lpstr>Calibri</vt:lpstr>
      <vt:lpstr>HCo Gotham SSm</vt:lpstr>
      <vt:lpstr>museo-sans</vt:lpstr>
      <vt:lpstr>proxima nova</vt:lpstr>
      <vt:lpstr>PT Serif</vt:lpstr>
      <vt:lpstr>Raleway</vt:lpstr>
      <vt:lpstr>Roboto</vt:lpstr>
      <vt:lpstr>SophosSansLight</vt:lpstr>
      <vt:lpstr>Verdana</vt:lpstr>
      <vt:lpstr>Wingdings</vt:lpstr>
      <vt:lpstr>Novant Health Feb21</vt:lpstr>
      <vt:lpstr>Cybersecurity: Current Climate in Healthcare</vt:lpstr>
      <vt:lpstr>Learning Objectives</vt:lpstr>
      <vt:lpstr>Did you know!</vt:lpstr>
      <vt:lpstr>Did you know!</vt:lpstr>
      <vt:lpstr>PowerPoint Presentation</vt:lpstr>
      <vt:lpstr>Example</vt:lpstr>
      <vt:lpstr>10% Security is Worthless without You!  </vt:lpstr>
      <vt:lpstr>Top Cybersecurity Threats!  </vt:lpstr>
      <vt:lpstr>Phishing </vt:lpstr>
      <vt:lpstr>Phishing </vt:lpstr>
      <vt:lpstr>Phishing</vt:lpstr>
      <vt:lpstr>Phishing - Protection</vt:lpstr>
      <vt:lpstr>Phishing - Protection</vt:lpstr>
      <vt:lpstr>Strong Password</vt:lpstr>
      <vt:lpstr>Malware/Ransomware</vt:lpstr>
      <vt:lpstr>Ransomware</vt:lpstr>
      <vt:lpstr>Ransomware</vt:lpstr>
      <vt:lpstr>Ransomware</vt:lpstr>
      <vt:lpstr>Ransomware</vt:lpstr>
      <vt:lpstr>Ransomware</vt:lpstr>
      <vt:lpstr>Third Party Vulnerability</vt:lpstr>
      <vt:lpstr>3rd Party Vulnerability - Example</vt:lpstr>
      <vt:lpstr>Third Party Vulnerabilities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Batt</dc:creator>
  <cp:lastModifiedBy>Poole, Kelly</cp:lastModifiedBy>
  <cp:revision>150</cp:revision>
  <dcterms:created xsi:type="dcterms:W3CDTF">2020-08-18T13:43:15Z</dcterms:created>
  <dcterms:modified xsi:type="dcterms:W3CDTF">2021-11-29T19:53:30Z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0x010100CAA89AC7858B4149A183EE1D9A964A89</vt:lpwstr>
  </property>
</Properties>
</file>