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45"/>
  </p:notesMasterIdLst>
  <p:handoutMasterIdLst>
    <p:handoutMasterId r:id="rId46"/>
  </p:handoutMasterIdLst>
  <p:sldIdLst>
    <p:sldId id="698" r:id="rId5"/>
    <p:sldId id="745" r:id="rId6"/>
    <p:sldId id="703" r:id="rId7"/>
    <p:sldId id="765" r:id="rId8"/>
    <p:sldId id="712" r:id="rId9"/>
    <p:sldId id="726" r:id="rId10"/>
    <p:sldId id="702" r:id="rId11"/>
    <p:sldId id="699" r:id="rId12"/>
    <p:sldId id="705" r:id="rId13"/>
    <p:sldId id="772" r:id="rId14"/>
    <p:sldId id="755" r:id="rId15"/>
    <p:sldId id="769" r:id="rId16"/>
    <p:sldId id="673" r:id="rId17"/>
    <p:sldId id="735" r:id="rId18"/>
    <p:sldId id="734" r:id="rId19"/>
    <p:sldId id="768" r:id="rId20"/>
    <p:sldId id="710" r:id="rId21"/>
    <p:sldId id="738" r:id="rId22"/>
    <p:sldId id="701" r:id="rId23"/>
    <p:sldId id="719" r:id="rId24"/>
    <p:sldId id="707" r:id="rId25"/>
    <p:sldId id="716" r:id="rId26"/>
    <p:sldId id="737" r:id="rId27"/>
    <p:sldId id="757" r:id="rId28"/>
    <p:sldId id="758" r:id="rId29"/>
    <p:sldId id="759" r:id="rId30"/>
    <p:sldId id="760" r:id="rId31"/>
    <p:sldId id="761" r:id="rId32"/>
    <p:sldId id="762" r:id="rId33"/>
    <p:sldId id="708" r:id="rId34"/>
    <p:sldId id="725" r:id="rId35"/>
    <p:sldId id="770" r:id="rId36"/>
    <p:sldId id="766" r:id="rId37"/>
    <p:sldId id="773" r:id="rId38"/>
    <p:sldId id="774" r:id="rId39"/>
    <p:sldId id="775" r:id="rId40"/>
    <p:sldId id="767" r:id="rId41"/>
    <p:sldId id="736" r:id="rId42"/>
    <p:sldId id="681" r:id="rId43"/>
    <p:sldId id="763" r:id="rId44"/>
  </p:sldIdLst>
  <p:sldSz cx="9144000" cy="6858000" type="screen4x3"/>
  <p:notesSz cx="7315200" cy="9601200"/>
  <p:embeddedFontLs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667337-D140-4556-9BAE-4A8379A6517C}">
          <p14:sldIdLst>
            <p14:sldId id="698"/>
            <p14:sldId id="745"/>
            <p14:sldId id="703"/>
            <p14:sldId id="765"/>
            <p14:sldId id="712"/>
            <p14:sldId id="726"/>
            <p14:sldId id="702"/>
            <p14:sldId id="699"/>
            <p14:sldId id="705"/>
            <p14:sldId id="772"/>
            <p14:sldId id="755"/>
            <p14:sldId id="769"/>
            <p14:sldId id="673"/>
            <p14:sldId id="735"/>
            <p14:sldId id="734"/>
            <p14:sldId id="768"/>
            <p14:sldId id="710"/>
            <p14:sldId id="738"/>
            <p14:sldId id="701"/>
            <p14:sldId id="719"/>
            <p14:sldId id="707"/>
            <p14:sldId id="716"/>
            <p14:sldId id="737"/>
            <p14:sldId id="757"/>
            <p14:sldId id="758"/>
            <p14:sldId id="759"/>
            <p14:sldId id="760"/>
            <p14:sldId id="761"/>
            <p14:sldId id="762"/>
            <p14:sldId id="708"/>
            <p14:sldId id="725"/>
            <p14:sldId id="770"/>
            <p14:sldId id="766"/>
            <p14:sldId id="773"/>
            <p14:sldId id="774"/>
            <p14:sldId id="775"/>
            <p14:sldId id="767"/>
            <p14:sldId id="736"/>
            <p14:sldId id="681"/>
            <p14:sldId id="763"/>
          </p14:sldIdLst>
        </p14:section>
        <p14:section name="Examples" id="{70FFAE1B-A798-4688-A947-D402BC767C14}">
          <p14:sldIdLst/>
        </p14:section>
      </p14:sectionLst>
    </p:ext>
    <p:ext uri="{EFAFB233-063F-42B5-8137-9DF3F51BA10A}">
      <p15:sldGuideLst xmlns:p15="http://schemas.microsoft.com/office/powerpoint/2012/main">
        <p15:guide id="4" pos="5328"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Ortwerth" initials="KO" lastIdx="3" clrIdx="0">
    <p:extLst/>
  </p:cmAuthor>
  <p:cmAuthor id="2" name="Nadine Long" initials="NL" lastIdx="26" clrIdx="1">
    <p:extLst>
      <p:ext uri="{19B8F6BF-5375-455C-9EA6-DF929625EA0E}">
        <p15:presenceInfo xmlns:p15="http://schemas.microsoft.com/office/powerpoint/2012/main" userId="cde48bb4-70c8-4f5b-8171-149d28296557" providerId="Windows Live"/>
      </p:ext>
    </p:extLst>
  </p:cmAuthor>
  <p:cmAuthor id="3" name="Sandra Rojas" initials="SR" lastIdx="0" clrIdx="2">
    <p:extLst>
      <p:ext uri="{19B8F6BF-5375-455C-9EA6-DF929625EA0E}">
        <p15:presenceInfo xmlns:p15="http://schemas.microsoft.com/office/powerpoint/2012/main" userId="S::srojas@symplr.com::cad5a486-95ff-4c4a-9411-d998ba475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BB3"/>
    <a:srgbClr val="EE320C"/>
    <a:srgbClr val="0099CC"/>
    <a:srgbClr val="EFAB3D"/>
    <a:srgbClr val="0085B7"/>
    <a:srgbClr val="86CCCC"/>
    <a:srgbClr val="65666A"/>
    <a:srgbClr val="0086B7"/>
    <a:srgbClr val="10324B"/>
    <a:srgbClr val="F0B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80202" autoAdjust="0"/>
  </p:normalViewPr>
  <p:slideViewPr>
    <p:cSldViewPr snapToGrid="0">
      <p:cViewPr varScale="1">
        <p:scale>
          <a:sx n="69" d="100"/>
          <a:sy n="69" d="100"/>
        </p:scale>
        <p:origin x="1420" y="32"/>
      </p:cViewPr>
      <p:guideLst>
        <p:guide pos="5328"/>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92"/>
    </p:cViewPr>
  </p:sorterViewPr>
  <p:notesViewPr>
    <p:cSldViewPr snapToGrid="0">
      <p:cViewPr varScale="1">
        <p:scale>
          <a:sx n="115" d="100"/>
          <a:sy n="115" d="100"/>
        </p:scale>
        <p:origin x="38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D5D51B-53F5-1248-A9D2-F8855373F713}" type="datetimeFigureOut">
              <a:rPr lang="en-US" smtClean="0"/>
              <a:t>5/13/2021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249E27-A36C-F346-A9D9-5FA3425784EB}" type="slidenum">
              <a:rPr lang="en-US" smtClean="0"/>
              <a:t>‹#›</a:t>
            </a:fld>
            <a:endParaRPr lang="en-US"/>
          </a:p>
        </p:txBody>
      </p:sp>
    </p:spTree>
    <p:extLst>
      <p:ext uri="{BB962C8B-B14F-4D97-AF65-F5344CB8AC3E}">
        <p14:creationId xmlns:p14="http://schemas.microsoft.com/office/powerpoint/2010/main" val="145004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3449604-35D7-5740-AC2C-616D0772EEA9}" type="datetimeFigureOut">
              <a:rPr lang="en-US" smtClean="0"/>
              <a:t>5/13/2021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73617A2-5FD4-444D-AB49-691F0C15E2E9}" type="slidenum">
              <a:rPr lang="en-US" smtClean="0"/>
              <a:t>‹#›</a:t>
            </a:fld>
            <a:endParaRPr lang="en-US"/>
          </a:p>
        </p:txBody>
      </p:sp>
    </p:spTree>
    <p:extLst>
      <p:ext uri="{BB962C8B-B14F-4D97-AF65-F5344CB8AC3E}">
        <p14:creationId xmlns:p14="http://schemas.microsoft.com/office/powerpoint/2010/main" val="21972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617A2-5FD4-444D-AB49-691F0C15E2E9}" type="slidenum">
              <a:rPr lang="en-US" smtClean="0"/>
              <a:t>1</a:t>
            </a:fld>
            <a:endParaRPr lang="en-US"/>
          </a:p>
        </p:txBody>
      </p:sp>
    </p:spTree>
    <p:extLst>
      <p:ext uri="{BB962C8B-B14F-4D97-AF65-F5344CB8AC3E}">
        <p14:creationId xmlns:p14="http://schemas.microsoft.com/office/powerpoint/2010/main" val="295844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000" dirty="0">
                <a:latin typeface="Arial" pitchFamily="34" charset="0"/>
              </a:rPr>
              <a:t>There is a </a:t>
            </a:r>
            <a:r>
              <a:rPr lang="en-US" sz="1000" b="1" dirty="0">
                <a:latin typeface="Arial" pitchFamily="34" charset="0"/>
              </a:rPr>
              <a:t>decided shift from volume to value</a:t>
            </a:r>
            <a:r>
              <a:rPr lang="en-US" sz="1000" dirty="0">
                <a:latin typeface="Arial" pitchFamily="34" charset="0"/>
              </a:rPr>
              <a:t>, which will accelerate in light of recent government announcements regarding Medicare payments – by 2018, government expects </a:t>
            </a:r>
            <a:r>
              <a:rPr lang="en-US" sz="1000" i="1" dirty="0">
                <a:latin typeface="Arial" pitchFamily="34" charset="0"/>
              </a:rPr>
              <a:t>90% </a:t>
            </a:r>
            <a:r>
              <a:rPr lang="en-US" sz="1000" dirty="0">
                <a:latin typeface="Arial" pitchFamily="34" charset="0"/>
              </a:rPr>
              <a:t>of Medicare FFS reimbursement linked either to value-based purchasing or to some sort of quality measure.  And the consumer’s role is evolving as they take on more of the financial responsibility and as they are asked to engage in the process of managing their health and well being.  This shift varies tremendously by region and market, highly dependent on the competitive and payer dynamics in your particular geography.</a:t>
            </a:r>
          </a:p>
          <a:p>
            <a:endParaRPr lang="en-US" sz="1000" dirty="0">
              <a:latin typeface="Arial" pitchFamily="34" charset="0"/>
            </a:endParaRPr>
          </a:p>
          <a:p>
            <a:r>
              <a:rPr lang="en-US" sz="1000" dirty="0">
                <a:latin typeface="Arial" pitchFamily="34" charset="0"/>
              </a:rPr>
              <a:t>A second important shift that is occurring, mostly as a result of this shift from volume to value, is the need to </a:t>
            </a:r>
            <a:r>
              <a:rPr lang="en-US" sz="1000" b="1" dirty="0">
                <a:latin typeface="Arial" pitchFamily="34" charset="0"/>
              </a:rPr>
              <a:t>become a low cost, high value provider</a:t>
            </a:r>
            <a:r>
              <a:rPr lang="en-US" sz="1000" dirty="0">
                <a:latin typeface="Arial" pitchFamily="34" charset="0"/>
              </a:rPr>
              <a:t>.  To be included in networks, providers will need to transform and prove value—demonstrating that they can deliver high quality, evidence-based care while managing or reducing the cost of care. And they must be able to do this not only when delivering episodic care but also demonstrate that they can manage population health in a cost-effective manner.</a:t>
            </a:r>
          </a:p>
          <a:p>
            <a:endParaRPr lang="en-US" sz="1000" dirty="0">
              <a:latin typeface="Arial" pitchFamily="34" charset="0"/>
            </a:endParaRPr>
          </a:p>
          <a:p>
            <a:r>
              <a:rPr lang="en-US" sz="1000" dirty="0">
                <a:latin typeface="Arial" pitchFamily="34" charset="0"/>
              </a:rPr>
              <a:t>There is also a </a:t>
            </a:r>
            <a:r>
              <a:rPr lang="en-US" sz="1000" b="1" dirty="0">
                <a:latin typeface="Arial" pitchFamily="34" charset="0"/>
              </a:rPr>
              <a:t>shift occurring in the way you interact with your physicians</a:t>
            </a:r>
            <a:r>
              <a:rPr lang="en-US" sz="1000" dirty="0">
                <a:latin typeface="Arial" pitchFamily="34" charset="0"/>
              </a:rPr>
              <a:t>, whether they are employed or independent. </a:t>
            </a:r>
            <a:r>
              <a:rPr lang="en-US" dirty="0"/>
              <a:t>Giving physicians what they wanted — such as access to the operating room and a supportive nursing staff — is what drove good business. And it still is very important. Now, however, there is an opportunity through physician engagement — whether with employed or independent physicians — to improve patient access, customer service, quality and costs. Establishing a highly engaged physician population allows hospitals to more effectively target the quality and efficiency issues that may help reduce complications, mortality, readmissions and length of stay. It allows the whole hospital business to come together as a team and tackle inefficiencies while addressing the needs of the community and making the patient experience more satisfactory.  </a:t>
            </a:r>
          </a:p>
          <a:p>
            <a:pPr lvl="0"/>
            <a:endParaRPr lang="en-US" dirty="0"/>
          </a:p>
          <a:p>
            <a:r>
              <a:rPr lang="en-US" sz="1000" dirty="0">
                <a:latin typeface="Arial" pitchFamily="34" charset="0"/>
              </a:rPr>
              <a:t>And finally, </a:t>
            </a:r>
            <a:r>
              <a:rPr lang="en-US" sz="1000" b="1" dirty="0">
                <a:latin typeface="Arial" pitchFamily="34" charset="0"/>
              </a:rPr>
              <a:t>there is a shift, and it has been underway for some time now, away from traditional models of care to delivery of care across a variety of settings</a:t>
            </a:r>
            <a:r>
              <a:rPr lang="en-US" sz="1000" dirty="0">
                <a:latin typeface="Arial" pitchFamily="34" charset="0"/>
              </a:rPr>
              <a:t> (pharmacies, retailers, urgent care, telemedicine) by different types of care deliverers (nurses, pharmacists, mid-level providers.) </a:t>
            </a:r>
            <a:r>
              <a:rPr lang="en-US" dirty="0"/>
              <a:t>People have more choice in where they get health care, and more accountability for the financial implications of those choices than ever before. As a health system leader you’ll need to decide if these alternative delivery settings will be competitors or partners…or perhaps both.</a:t>
            </a:r>
            <a:endParaRPr lang="en-US" sz="1000" b="1" dirty="0">
              <a:latin typeface="Arial" pitchFamily="34" charset="0"/>
            </a:endParaRPr>
          </a:p>
          <a:p>
            <a:endParaRPr lang="en-US" sz="1000" dirty="0">
              <a:latin typeface="Arial" pitchFamily="34" charset="0"/>
            </a:endParaRPr>
          </a:p>
        </p:txBody>
      </p:sp>
      <p:sp>
        <p:nvSpPr>
          <p:cNvPr id="4" name="Slide Number Placeholder 3"/>
          <p:cNvSpPr>
            <a:spLocks noGrp="1"/>
          </p:cNvSpPr>
          <p:nvPr>
            <p:ph type="sldNum" sz="quarter" idx="10"/>
          </p:nvPr>
        </p:nvSpPr>
        <p:spPr/>
        <p:txBody>
          <a:bodyPr/>
          <a:lstStyle/>
          <a:p>
            <a:fld id="{1B2A99E1-E34B-4E7F-B7E3-D81E1CD4D888}" type="slidenum">
              <a:rPr lang="en-US" smtClean="0"/>
              <a:pPr/>
              <a:t>17</a:t>
            </a:fld>
            <a:endParaRPr lang="en-US" dirty="0"/>
          </a:p>
        </p:txBody>
      </p:sp>
    </p:spTree>
    <p:extLst>
      <p:ext uri="{BB962C8B-B14F-4D97-AF65-F5344CB8AC3E}">
        <p14:creationId xmlns:p14="http://schemas.microsoft.com/office/powerpoint/2010/main" val="334447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000" dirty="0">
                <a:latin typeface="Arial" pitchFamily="34" charset="0"/>
              </a:rPr>
              <a:t>There is a </a:t>
            </a:r>
            <a:r>
              <a:rPr lang="en-US" sz="1000" b="1" dirty="0">
                <a:latin typeface="Arial" pitchFamily="34" charset="0"/>
              </a:rPr>
              <a:t>decided shift from volume to value</a:t>
            </a:r>
            <a:r>
              <a:rPr lang="en-US" sz="1000" dirty="0">
                <a:latin typeface="Arial" pitchFamily="34" charset="0"/>
              </a:rPr>
              <a:t>, which will accelerate in light of recent government announcements regarding Medicare payments – by 2018, government expects </a:t>
            </a:r>
            <a:r>
              <a:rPr lang="en-US" sz="1000" i="1" dirty="0">
                <a:latin typeface="Arial" pitchFamily="34" charset="0"/>
              </a:rPr>
              <a:t>90% </a:t>
            </a:r>
            <a:r>
              <a:rPr lang="en-US" sz="1000" dirty="0">
                <a:latin typeface="Arial" pitchFamily="34" charset="0"/>
              </a:rPr>
              <a:t>of Medicare FFS reimbursement linked either to value-based purchasing or to some sort of quality measure.  And the consumer’s role is evolving as they take on more of the financial responsibility and as they are asked to engage in the process of managing their health and well being.  This shift varies tremendously by region and market, highly dependent on the competitive and payer dynamics in your particular geography.</a:t>
            </a:r>
          </a:p>
          <a:p>
            <a:endParaRPr lang="en-US" sz="1000" dirty="0">
              <a:latin typeface="Arial" pitchFamily="34" charset="0"/>
            </a:endParaRPr>
          </a:p>
          <a:p>
            <a:r>
              <a:rPr lang="en-US" sz="1000" dirty="0">
                <a:latin typeface="Arial" pitchFamily="34" charset="0"/>
              </a:rPr>
              <a:t>A second important shift that is occurring, mostly as a result of this shift from volume to value, is the need to </a:t>
            </a:r>
            <a:r>
              <a:rPr lang="en-US" sz="1000" b="1" dirty="0">
                <a:latin typeface="Arial" pitchFamily="34" charset="0"/>
              </a:rPr>
              <a:t>become a low cost, high value provider</a:t>
            </a:r>
            <a:r>
              <a:rPr lang="en-US" sz="1000" dirty="0">
                <a:latin typeface="Arial" pitchFamily="34" charset="0"/>
              </a:rPr>
              <a:t>.  To be included in networks, providers will need to transform and prove value—demonstrating that they can deliver high quality, evidence-based care while managing or reducing the cost of care. And they must be able to do this not only when delivering episodic care but also demonstrate that they can manage population health in a cost-effective manner.</a:t>
            </a:r>
          </a:p>
          <a:p>
            <a:endParaRPr lang="en-US" sz="1000" dirty="0">
              <a:latin typeface="Arial" pitchFamily="34" charset="0"/>
            </a:endParaRPr>
          </a:p>
          <a:p>
            <a:r>
              <a:rPr lang="en-US" sz="1000" dirty="0">
                <a:latin typeface="Arial" pitchFamily="34" charset="0"/>
              </a:rPr>
              <a:t>There is also a </a:t>
            </a:r>
            <a:r>
              <a:rPr lang="en-US" sz="1000" b="1" dirty="0">
                <a:latin typeface="Arial" pitchFamily="34" charset="0"/>
              </a:rPr>
              <a:t>shift occurring in the way you interact with your physicians</a:t>
            </a:r>
            <a:r>
              <a:rPr lang="en-US" sz="1000" dirty="0">
                <a:latin typeface="Arial" pitchFamily="34" charset="0"/>
              </a:rPr>
              <a:t>, whether they are employed or independent. </a:t>
            </a:r>
            <a:r>
              <a:rPr lang="en-US" dirty="0"/>
              <a:t>Giving physicians what they wanted — such as access to the operating room and a supportive nursing staff — is what drove good business. And it still is very important. Now, however, there is an opportunity through physician engagement — whether with employed or independent physicians — to improve patient access, customer service, quality and costs. Establishing a highly engaged physician population allows hospitals to more effectively target the quality and efficiency issues that may help reduce complications, mortality, readmissions and length of stay. It allows the whole hospital business to come together as a team and tackle inefficiencies while addressing the needs of the community and making the patient experience more satisfactory.  </a:t>
            </a:r>
          </a:p>
          <a:p>
            <a:pPr lvl="0"/>
            <a:endParaRPr lang="en-US" dirty="0"/>
          </a:p>
          <a:p>
            <a:r>
              <a:rPr lang="en-US" sz="1000" dirty="0">
                <a:latin typeface="Arial" pitchFamily="34" charset="0"/>
              </a:rPr>
              <a:t>And finally, </a:t>
            </a:r>
            <a:r>
              <a:rPr lang="en-US" sz="1000" b="1" dirty="0">
                <a:latin typeface="Arial" pitchFamily="34" charset="0"/>
              </a:rPr>
              <a:t>there is a shift, and it has been underway for some time now, away from traditional models of care to delivery of care across a variety of settings</a:t>
            </a:r>
            <a:r>
              <a:rPr lang="en-US" sz="1000" dirty="0">
                <a:latin typeface="Arial" pitchFamily="34" charset="0"/>
              </a:rPr>
              <a:t> (pharmacies, retailers, urgent care, telemedicine) by different types of care deliverers (nurses, pharmacists, mid-level providers.) </a:t>
            </a:r>
            <a:r>
              <a:rPr lang="en-US" dirty="0"/>
              <a:t>People have more choice in where they get health care, and more accountability for the financial implications of those choices than ever before. As a health system leader you’ll need to decide if these alternative delivery settings will be competitors or partners…or perhaps both.</a:t>
            </a:r>
            <a:endParaRPr lang="en-US" sz="1000" b="1" dirty="0">
              <a:latin typeface="Arial" pitchFamily="34" charset="0"/>
            </a:endParaRPr>
          </a:p>
          <a:p>
            <a:endParaRPr lang="en-US" sz="1000" dirty="0">
              <a:latin typeface="Arial" pitchFamily="34" charset="0"/>
            </a:endParaRPr>
          </a:p>
        </p:txBody>
      </p:sp>
      <p:sp>
        <p:nvSpPr>
          <p:cNvPr id="4" name="Slide Number Placeholder 3"/>
          <p:cNvSpPr>
            <a:spLocks noGrp="1"/>
          </p:cNvSpPr>
          <p:nvPr>
            <p:ph type="sldNum" sz="quarter" idx="10"/>
          </p:nvPr>
        </p:nvSpPr>
        <p:spPr/>
        <p:txBody>
          <a:bodyPr/>
          <a:lstStyle/>
          <a:p>
            <a:fld id="{1B2A99E1-E34B-4E7F-B7E3-D81E1CD4D888}" type="slidenum">
              <a:rPr lang="en-US" smtClean="0"/>
              <a:pPr/>
              <a:t>31</a:t>
            </a:fld>
            <a:endParaRPr lang="en-US" dirty="0"/>
          </a:p>
        </p:txBody>
      </p:sp>
    </p:spTree>
    <p:extLst>
      <p:ext uri="{BB962C8B-B14F-4D97-AF65-F5344CB8AC3E}">
        <p14:creationId xmlns:p14="http://schemas.microsoft.com/office/powerpoint/2010/main" val="4277240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18261-9E53-4AAE-BFC0-3E7B086E71BD}"/>
              </a:ext>
            </a:extLst>
          </p:cNvPr>
          <p:cNvSpPr>
            <a:spLocks noGrp="1"/>
          </p:cNvSpPr>
          <p:nvPr>
            <p:ph type="title"/>
          </p:nvPr>
        </p:nvSpPr>
        <p:spPr>
          <a:xfrm>
            <a:off x="924701" y="1812216"/>
            <a:ext cx="3647299" cy="1997602"/>
          </a:xfrm>
        </p:spPr>
        <p:txBody>
          <a:bodyPr anchor="b" anchorCtr="0">
            <a:normAutofit/>
          </a:bodyPr>
          <a:lstStyle>
            <a:lvl1pPr algn="l">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0A23955-5056-4251-BBC8-51CF3FF4D68C}"/>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8FC73EE6-9E45-46F9-AEDC-291597DF9762}"/>
              </a:ext>
            </a:extLst>
          </p:cNvPr>
          <p:cNvSpPr>
            <a:spLocks noGrp="1"/>
          </p:cNvSpPr>
          <p:nvPr>
            <p:ph type="sldNum" sz="quarter" idx="11"/>
          </p:nvPr>
        </p:nvSpPr>
        <p:spPr/>
        <p:txBody>
          <a:bodyPr/>
          <a:lstStyle/>
          <a:p>
            <a:fld id="{77FCA1A9-EFF6-4820-97EF-E505BEA68649}" type="slidenum">
              <a:rPr lang="en-US" smtClean="0"/>
              <a:t>‹#›</a:t>
            </a:fld>
            <a:endParaRPr lang="en-US" dirty="0"/>
          </a:p>
        </p:txBody>
      </p:sp>
      <p:pic>
        <p:nvPicPr>
          <p:cNvPr id="10" name="Picture 9">
            <a:extLst>
              <a:ext uri="{FF2B5EF4-FFF2-40B4-BE49-F238E27FC236}">
                <a16:creationId xmlns:a16="http://schemas.microsoft.com/office/drawing/2014/main" id="{A7A924C0-E05D-4673-81DA-C6FAFDCEB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030" y="661510"/>
            <a:ext cx="1919747" cy="649224"/>
          </a:xfrm>
          <a:prstGeom prst="rect">
            <a:avLst/>
          </a:prstGeom>
        </p:spPr>
      </p:pic>
      <p:sp>
        <p:nvSpPr>
          <p:cNvPr id="12" name="Text Placeholder 11">
            <a:extLst>
              <a:ext uri="{FF2B5EF4-FFF2-40B4-BE49-F238E27FC236}">
                <a16:creationId xmlns:a16="http://schemas.microsoft.com/office/drawing/2014/main" id="{0F6A8C3A-4C6A-4DB3-BB4A-4445CA42663E}"/>
              </a:ext>
            </a:extLst>
          </p:cNvPr>
          <p:cNvSpPr>
            <a:spLocks noGrp="1"/>
          </p:cNvSpPr>
          <p:nvPr>
            <p:ph type="body" sz="quarter" idx="12"/>
          </p:nvPr>
        </p:nvSpPr>
        <p:spPr>
          <a:xfrm>
            <a:off x="923927" y="3834543"/>
            <a:ext cx="3648064" cy="1319212"/>
          </a:xfrm>
        </p:spPr>
        <p:txBody>
          <a:bodyPr>
            <a:normAutofit/>
          </a:bodyPr>
          <a:lstStyle>
            <a:lvl1pPr marL="0" indent="0">
              <a:buNone/>
              <a:defRPr sz="2400">
                <a:solidFill>
                  <a:schemeClr val="accent1"/>
                </a:solidFill>
              </a:defRPr>
            </a:lvl1pPr>
          </a:lstStyle>
          <a:p>
            <a:pPr lvl="0"/>
            <a:r>
              <a:rPr lang="en-US"/>
              <a:t>Edit Master text styles</a:t>
            </a:r>
          </a:p>
        </p:txBody>
      </p:sp>
      <p:sp>
        <p:nvSpPr>
          <p:cNvPr id="14" name="Picture Placeholder 13">
            <a:extLst>
              <a:ext uri="{FF2B5EF4-FFF2-40B4-BE49-F238E27FC236}">
                <a16:creationId xmlns:a16="http://schemas.microsoft.com/office/drawing/2014/main" id="{CE9B58E3-92BE-49F1-84C6-C0C45D7A1798}"/>
              </a:ext>
            </a:extLst>
          </p:cNvPr>
          <p:cNvSpPr>
            <a:spLocks noGrp="1"/>
          </p:cNvSpPr>
          <p:nvPr>
            <p:ph type="pic" sz="quarter" idx="13"/>
          </p:nvPr>
        </p:nvSpPr>
        <p:spPr>
          <a:xfrm>
            <a:off x="5080000" y="1897826"/>
            <a:ext cx="3182939" cy="3184523"/>
          </a:xfrm>
          <a:prstGeom prst="ellipse">
            <a:avLst/>
          </a:prstGeom>
          <a:noFill/>
        </p:spPr>
        <p:txBody>
          <a:bodyPr/>
          <a:lstStyle>
            <a:lvl1pPr marL="0" indent="0" algn="ctr">
              <a:buNone/>
              <a:defRPr/>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B4CAE24E-D9D7-CF4F-B5E3-C4447EEEB70A}"/>
              </a:ext>
            </a:extLst>
          </p:cNvPr>
          <p:cNvSpPr txBox="1">
            <a:spLocks/>
          </p:cNvSpPr>
          <p:nvPr userDrawn="1"/>
        </p:nvSpPr>
        <p:spPr>
          <a:xfrm>
            <a:off x="-2502110" y="276077"/>
            <a:ext cx="2217738" cy="385434"/>
          </a:xfrm>
          <a:prstGeom prst="rect">
            <a:avLst/>
          </a:prstGeom>
        </p:spPr>
        <p:txBody>
          <a:bodyPr>
            <a:normAutofit/>
          </a:bodyPr>
          <a:lstStyle>
            <a:lvl1pPr marL="0" indent="0" algn="l" defTabSz="685783" rtl="0" eaLnBrk="1" latinLnBrk="0" hangingPunct="1">
              <a:lnSpc>
                <a:spcPct val="100000"/>
              </a:lnSpc>
              <a:spcBef>
                <a:spcPts val="1000"/>
              </a:spcBef>
              <a:buClr>
                <a:schemeClr val="accent4"/>
              </a:buClr>
              <a:buFont typeface="Arial" panose="020B0604020202020204" pitchFamily="34" charset="0"/>
              <a:buNone/>
              <a:defRPr sz="1600" b="0" i="0" kern="1200">
                <a:solidFill>
                  <a:schemeClr val="accent1"/>
                </a:solidFill>
                <a:latin typeface="+mn-lt"/>
                <a:ea typeface="Gotham Book" panose="02000604040000020004" pitchFamily="2" charset="0"/>
                <a:cs typeface="Calibri" charset="0"/>
              </a:defRPr>
            </a:lvl1pPr>
            <a:lvl2pPr marL="114292" indent="0" algn="l" defTabSz="685783" rtl="0" eaLnBrk="1" latinLnBrk="0" hangingPunct="1">
              <a:lnSpc>
                <a:spcPct val="100000"/>
              </a:lnSpc>
              <a:spcBef>
                <a:spcPts val="1000"/>
              </a:spcBef>
              <a:buClr>
                <a:schemeClr val="accent4"/>
              </a:buClr>
              <a:buFont typeface="Arial"/>
              <a:buNone/>
              <a:tabLst/>
              <a:defRPr sz="1800" b="0" i="0" kern="1200">
                <a:solidFill>
                  <a:schemeClr val="accent1"/>
                </a:solidFill>
                <a:latin typeface="+mn-lt"/>
                <a:ea typeface="Gotham Book" panose="02000604040000020004" pitchFamily="2" charset="0"/>
                <a:cs typeface="Calibri" charset="0"/>
              </a:defRPr>
            </a:lvl2pPr>
            <a:lvl3pPr marL="285737" indent="0" algn="l" defTabSz="685783" rtl="0" eaLnBrk="1" latinLnBrk="0" hangingPunct="1">
              <a:lnSpc>
                <a:spcPct val="100000"/>
              </a:lnSpc>
              <a:spcBef>
                <a:spcPts val="1000"/>
              </a:spcBef>
              <a:buClr>
                <a:schemeClr val="accent4"/>
              </a:buClr>
              <a:buFont typeface="Arial"/>
              <a:buNone/>
              <a:tabLst/>
              <a:defRPr sz="1500" b="0" i="0" kern="1200">
                <a:solidFill>
                  <a:schemeClr val="accent1"/>
                </a:solidFill>
                <a:latin typeface="+mn-lt"/>
                <a:ea typeface="Gotham Book" panose="02000604040000020004" pitchFamily="2" charset="0"/>
                <a:cs typeface="Calibri" charset="0"/>
              </a:defRPr>
            </a:lvl3pPr>
            <a:lvl4pPr marL="457183"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4pPr>
            <a:lvl5pPr marL="628628"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Inserting an Image</a:t>
            </a:r>
          </a:p>
        </p:txBody>
      </p:sp>
      <p:sp>
        <p:nvSpPr>
          <p:cNvPr id="17" name="Text Placeholder 3">
            <a:extLst>
              <a:ext uri="{FF2B5EF4-FFF2-40B4-BE49-F238E27FC236}">
                <a16:creationId xmlns:a16="http://schemas.microsoft.com/office/drawing/2014/main" id="{91FE2A76-9363-E440-888D-04B2C4B2D519}"/>
              </a:ext>
            </a:extLst>
          </p:cNvPr>
          <p:cNvSpPr txBox="1">
            <a:spLocks/>
          </p:cNvSpPr>
          <p:nvPr userDrawn="1"/>
        </p:nvSpPr>
        <p:spPr>
          <a:xfrm>
            <a:off x="-2502110" y="793661"/>
            <a:ext cx="2217738" cy="2208331"/>
          </a:xfrm>
          <a:prstGeom prst="rect">
            <a:avLst/>
          </a:prstGeom>
        </p:spPr>
        <p:txBody>
          <a:bodyPr>
            <a:normAutofit/>
          </a:bodyPr>
          <a:lstStyle>
            <a:lvl1pPr marL="228600" marR="0" indent="-228600" algn="l" defTabSz="685783" rtl="0" eaLnBrk="1" fontAlgn="auto" latinLnBrk="0" hangingPunct="1">
              <a:lnSpc>
                <a:spcPct val="100000"/>
              </a:lnSpc>
              <a:spcBef>
                <a:spcPts val="1000"/>
              </a:spcBef>
              <a:spcAft>
                <a:spcPts val="0"/>
              </a:spcAft>
              <a:buClr>
                <a:schemeClr val="accent4"/>
              </a:buClr>
              <a:buSzTx/>
              <a:buFont typeface="+mj-lt"/>
              <a:buAutoNum type="arabicPeriod"/>
              <a:tabLst/>
              <a:defRPr sz="1200" b="0" i="0" kern="1200">
                <a:solidFill>
                  <a:schemeClr val="accent1"/>
                </a:solidFill>
                <a:latin typeface="+mn-lt"/>
                <a:ea typeface="Gotham Book" panose="02000604040000020004" pitchFamily="2" charset="0"/>
                <a:cs typeface="Calibri" charset="0"/>
              </a:defRPr>
            </a:lvl1pPr>
            <a:lvl2pPr marL="114292" indent="0" algn="l" defTabSz="685783" rtl="0" eaLnBrk="1" latinLnBrk="0" hangingPunct="1">
              <a:lnSpc>
                <a:spcPct val="100000"/>
              </a:lnSpc>
              <a:spcBef>
                <a:spcPts val="1000"/>
              </a:spcBef>
              <a:buClr>
                <a:schemeClr val="accent4"/>
              </a:buClr>
              <a:buFont typeface="Arial"/>
              <a:buNone/>
              <a:tabLst/>
              <a:defRPr sz="1800" b="0" i="0" kern="1200">
                <a:solidFill>
                  <a:schemeClr val="accent1"/>
                </a:solidFill>
                <a:latin typeface="+mn-lt"/>
                <a:ea typeface="Gotham Book" panose="02000604040000020004" pitchFamily="2" charset="0"/>
                <a:cs typeface="Calibri" charset="0"/>
              </a:defRPr>
            </a:lvl2pPr>
            <a:lvl3pPr marL="285737" indent="0" algn="l" defTabSz="685783" rtl="0" eaLnBrk="1" latinLnBrk="0" hangingPunct="1">
              <a:lnSpc>
                <a:spcPct val="100000"/>
              </a:lnSpc>
              <a:spcBef>
                <a:spcPts val="1000"/>
              </a:spcBef>
              <a:buClr>
                <a:schemeClr val="accent4"/>
              </a:buClr>
              <a:buFont typeface="Arial"/>
              <a:buNone/>
              <a:tabLst/>
              <a:defRPr sz="1500" b="0" i="0" kern="1200">
                <a:solidFill>
                  <a:schemeClr val="accent1"/>
                </a:solidFill>
                <a:latin typeface="+mn-lt"/>
                <a:ea typeface="Gotham Book" panose="02000604040000020004" pitchFamily="2" charset="0"/>
                <a:cs typeface="Calibri" charset="0"/>
              </a:defRPr>
            </a:lvl3pPr>
            <a:lvl4pPr marL="457183"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4pPr>
            <a:lvl5pPr marL="628628"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t>Click the picture icon and choose your desired image.</a:t>
            </a:r>
          </a:p>
          <a:p>
            <a:r>
              <a:rPr lang="en-US" sz="1000" dirty="0"/>
              <a:t>Click “Picture Format”</a:t>
            </a:r>
          </a:p>
          <a:p>
            <a:r>
              <a:rPr lang="en-US" sz="1000" dirty="0"/>
              <a:t>Click the arrow next to “Crop” </a:t>
            </a:r>
          </a:p>
          <a:p>
            <a:r>
              <a:rPr lang="en-US" sz="1000" dirty="0"/>
              <a:t>Select “Crop to Shape” and select the “Circle” shape</a:t>
            </a:r>
          </a:p>
          <a:p>
            <a:r>
              <a:rPr lang="en-US" sz="1000" dirty="0"/>
              <a:t>To fit your image properly repeat steps 2 &amp; 3 then select “Fit”</a:t>
            </a:r>
          </a:p>
        </p:txBody>
      </p:sp>
      <p:sp>
        <p:nvSpPr>
          <p:cNvPr id="20" name="Text Placeholder 3">
            <a:extLst>
              <a:ext uri="{FF2B5EF4-FFF2-40B4-BE49-F238E27FC236}">
                <a16:creationId xmlns:a16="http://schemas.microsoft.com/office/drawing/2014/main" id="{5FF5F403-D202-7C4C-B9F3-C8FC838232BD}"/>
              </a:ext>
            </a:extLst>
          </p:cNvPr>
          <p:cNvSpPr txBox="1">
            <a:spLocks/>
          </p:cNvSpPr>
          <p:nvPr userDrawn="1"/>
        </p:nvSpPr>
        <p:spPr>
          <a:xfrm>
            <a:off x="9298825" y="276077"/>
            <a:ext cx="2217738" cy="385434"/>
          </a:xfrm>
          <a:prstGeom prst="rect">
            <a:avLst/>
          </a:prstGeom>
        </p:spPr>
        <p:txBody>
          <a:bodyPr>
            <a:normAutofit/>
          </a:bodyPr>
          <a:lstStyle>
            <a:lvl1pPr marL="0" indent="0" algn="l" defTabSz="685783" rtl="0" eaLnBrk="1" latinLnBrk="0" hangingPunct="1">
              <a:lnSpc>
                <a:spcPct val="100000"/>
              </a:lnSpc>
              <a:spcBef>
                <a:spcPts val="1000"/>
              </a:spcBef>
              <a:buClr>
                <a:schemeClr val="accent4"/>
              </a:buClr>
              <a:buFont typeface="Arial" panose="020B0604020202020204" pitchFamily="34" charset="0"/>
              <a:buNone/>
              <a:defRPr sz="1800" b="0" i="0" kern="1200">
                <a:solidFill>
                  <a:schemeClr val="accent1"/>
                </a:solidFill>
                <a:latin typeface="+mn-lt"/>
                <a:ea typeface="Gotham Book" panose="02000604040000020004" pitchFamily="2" charset="0"/>
                <a:cs typeface="Calibri" charset="0"/>
              </a:defRPr>
            </a:lvl1pPr>
            <a:lvl2pPr marL="114292" indent="0" algn="l" defTabSz="685783" rtl="0" eaLnBrk="1" latinLnBrk="0" hangingPunct="1">
              <a:lnSpc>
                <a:spcPct val="100000"/>
              </a:lnSpc>
              <a:spcBef>
                <a:spcPts val="1000"/>
              </a:spcBef>
              <a:buClr>
                <a:schemeClr val="accent4"/>
              </a:buClr>
              <a:buFont typeface="Arial"/>
              <a:buNone/>
              <a:tabLst/>
              <a:defRPr sz="1800" b="0" i="0" kern="1200">
                <a:solidFill>
                  <a:schemeClr val="accent1"/>
                </a:solidFill>
                <a:latin typeface="+mn-lt"/>
                <a:ea typeface="Gotham Book" panose="02000604040000020004" pitchFamily="2" charset="0"/>
                <a:cs typeface="Calibri" charset="0"/>
              </a:defRPr>
            </a:lvl2pPr>
            <a:lvl3pPr marL="285737" indent="0" algn="l" defTabSz="685783" rtl="0" eaLnBrk="1" latinLnBrk="0" hangingPunct="1">
              <a:lnSpc>
                <a:spcPct val="100000"/>
              </a:lnSpc>
              <a:spcBef>
                <a:spcPts val="1000"/>
              </a:spcBef>
              <a:buClr>
                <a:schemeClr val="accent4"/>
              </a:buClr>
              <a:buFont typeface="Arial"/>
              <a:buNone/>
              <a:tabLst/>
              <a:defRPr sz="1500" b="0" i="0" kern="1200">
                <a:solidFill>
                  <a:schemeClr val="accent1"/>
                </a:solidFill>
                <a:latin typeface="+mn-lt"/>
                <a:ea typeface="Gotham Book" panose="02000604040000020004" pitchFamily="2" charset="0"/>
                <a:cs typeface="Calibri" charset="0"/>
              </a:defRPr>
            </a:lvl3pPr>
            <a:lvl4pPr marL="457183"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4pPr>
            <a:lvl5pPr marL="628628"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Saving as PDF</a:t>
            </a:r>
          </a:p>
        </p:txBody>
      </p:sp>
      <p:sp>
        <p:nvSpPr>
          <p:cNvPr id="21" name="Text Placeholder 3">
            <a:extLst>
              <a:ext uri="{FF2B5EF4-FFF2-40B4-BE49-F238E27FC236}">
                <a16:creationId xmlns:a16="http://schemas.microsoft.com/office/drawing/2014/main" id="{6E731DE7-615D-CA42-9149-1337A05EE98B}"/>
              </a:ext>
            </a:extLst>
          </p:cNvPr>
          <p:cNvSpPr txBox="1">
            <a:spLocks/>
          </p:cNvSpPr>
          <p:nvPr userDrawn="1"/>
        </p:nvSpPr>
        <p:spPr>
          <a:xfrm>
            <a:off x="9298825" y="793662"/>
            <a:ext cx="2217738" cy="2277344"/>
          </a:xfrm>
          <a:prstGeom prst="rect">
            <a:avLst/>
          </a:prstGeom>
        </p:spPr>
        <p:txBody>
          <a:bodyPr>
            <a:normAutofit/>
          </a:bodyPr>
          <a:lstStyle>
            <a:lvl1pPr marL="228600" marR="0" indent="-228600" algn="l" defTabSz="685783" rtl="0" eaLnBrk="1" fontAlgn="auto" latinLnBrk="0" hangingPunct="1">
              <a:lnSpc>
                <a:spcPct val="100000"/>
              </a:lnSpc>
              <a:spcBef>
                <a:spcPts val="1000"/>
              </a:spcBef>
              <a:spcAft>
                <a:spcPts val="0"/>
              </a:spcAft>
              <a:buClr>
                <a:schemeClr val="accent4"/>
              </a:buClr>
              <a:buSzTx/>
              <a:buFont typeface="+mj-lt"/>
              <a:buAutoNum type="arabicPeriod"/>
              <a:tabLst/>
              <a:defRPr sz="1200" b="0" i="0" kern="1200">
                <a:solidFill>
                  <a:schemeClr val="accent1"/>
                </a:solidFill>
                <a:latin typeface="+mn-lt"/>
                <a:ea typeface="Gotham Book" panose="02000604040000020004" pitchFamily="2" charset="0"/>
                <a:cs typeface="Calibri" charset="0"/>
              </a:defRPr>
            </a:lvl1pPr>
            <a:lvl2pPr marL="114292" indent="0" algn="l" defTabSz="685783" rtl="0" eaLnBrk="1" latinLnBrk="0" hangingPunct="1">
              <a:lnSpc>
                <a:spcPct val="100000"/>
              </a:lnSpc>
              <a:spcBef>
                <a:spcPts val="1000"/>
              </a:spcBef>
              <a:buClr>
                <a:schemeClr val="accent4"/>
              </a:buClr>
              <a:buFont typeface="Arial"/>
              <a:buNone/>
              <a:tabLst/>
              <a:defRPr sz="1800" b="0" i="0" kern="1200">
                <a:solidFill>
                  <a:schemeClr val="accent1"/>
                </a:solidFill>
                <a:latin typeface="+mn-lt"/>
                <a:ea typeface="Gotham Book" panose="02000604040000020004" pitchFamily="2" charset="0"/>
                <a:cs typeface="Calibri" charset="0"/>
              </a:defRPr>
            </a:lvl2pPr>
            <a:lvl3pPr marL="285737" indent="0" algn="l" defTabSz="685783" rtl="0" eaLnBrk="1" latinLnBrk="0" hangingPunct="1">
              <a:lnSpc>
                <a:spcPct val="100000"/>
              </a:lnSpc>
              <a:spcBef>
                <a:spcPts val="1000"/>
              </a:spcBef>
              <a:buClr>
                <a:schemeClr val="accent4"/>
              </a:buClr>
              <a:buFont typeface="Arial"/>
              <a:buNone/>
              <a:tabLst/>
              <a:defRPr sz="1500" b="0" i="0" kern="1200">
                <a:solidFill>
                  <a:schemeClr val="accent1"/>
                </a:solidFill>
                <a:latin typeface="+mn-lt"/>
                <a:ea typeface="Gotham Book" panose="02000604040000020004" pitchFamily="2" charset="0"/>
                <a:cs typeface="Calibri" charset="0"/>
              </a:defRPr>
            </a:lvl3pPr>
            <a:lvl4pPr marL="457183"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4pPr>
            <a:lvl5pPr marL="628628"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t>Click “File”</a:t>
            </a:r>
          </a:p>
          <a:p>
            <a:r>
              <a:rPr lang="en-US" sz="1000" dirty="0"/>
              <a:t>Click “Export”. A pop up widow should appear</a:t>
            </a:r>
          </a:p>
          <a:p>
            <a:r>
              <a:rPr lang="en-US" sz="1000" dirty="0"/>
              <a:t>Give your file a name</a:t>
            </a:r>
          </a:p>
          <a:p>
            <a:r>
              <a:rPr lang="en-US" sz="1000" dirty="0"/>
              <a:t>Towards the bottom middle of the pop up window where it says File Format select “PDF”</a:t>
            </a:r>
          </a:p>
          <a:p>
            <a:r>
              <a:rPr lang="en-US" sz="1000" dirty="0"/>
              <a:t>Click the “Export” button</a:t>
            </a:r>
          </a:p>
          <a:p>
            <a:r>
              <a:rPr lang="en-US" sz="1000" dirty="0"/>
              <a:t>You have created a PDF</a:t>
            </a:r>
          </a:p>
        </p:txBody>
      </p:sp>
      <p:sp>
        <p:nvSpPr>
          <p:cNvPr id="22" name="Text Placeholder 3">
            <a:extLst>
              <a:ext uri="{FF2B5EF4-FFF2-40B4-BE49-F238E27FC236}">
                <a16:creationId xmlns:a16="http://schemas.microsoft.com/office/drawing/2014/main" id="{381041DB-9F97-8A4F-9641-C7AC3FF83ABD}"/>
              </a:ext>
            </a:extLst>
          </p:cNvPr>
          <p:cNvSpPr txBox="1">
            <a:spLocks/>
          </p:cNvSpPr>
          <p:nvPr userDrawn="1"/>
        </p:nvSpPr>
        <p:spPr>
          <a:xfrm>
            <a:off x="9144000" y="5403894"/>
            <a:ext cx="2139696" cy="1454106"/>
          </a:xfrm>
          <a:prstGeom prst="rect">
            <a:avLst/>
          </a:prstGeom>
        </p:spPr>
        <p:txBody>
          <a:bodyPr>
            <a:normAutofit/>
          </a:bodyPr>
          <a:lstStyle>
            <a:lvl1pPr marL="0" indent="0" algn="l" defTabSz="685783" rtl="0" eaLnBrk="1" latinLnBrk="0" hangingPunct="1">
              <a:lnSpc>
                <a:spcPct val="100000"/>
              </a:lnSpc>
              <a:spcBef>
                <a:spcPts val="1000"/>
              </a:spcBef>
              <a:buClr>
                <a:schemeClr val="accent4"/>
              </a:buClr>
              <a:buFont typeface="Arial" panose="020B0604020202020204" pitchFamily="34" charset="0"/>
              <a:buNone/>
              <a:defRPr sz="1800" b="0" i="0" kern="1200">
                <a:solidFill>
                  <a:schemeClr val="accent1"/>
                </a:solidFill>
                <a:latin typeface="+mn-lt"/>
                <a:ea typeface="Gotham Book" panose="02000604040000020004" pitchFamily="2" charset="0"/>
                <a:cs typeface="Calibri" charset="0"/>
              </a:defRPr>
            </a:lvl1pPr>
            <a:lvl2pPr marL="114292" indent="0" algn="l" defTabSz="685783" rtl="0" eaLnBrk="1" latinLnBrk="0" hangingPunct="1">
              <a:lnSpc>
                <a:spcPct val="100000"/>
              </a:lnSpc>
              <a:spcBef>
                <a:spcPts val="1000"/>
              </a:spcBef>
              <a:buClr>
                <a:schemeClr val="accent4"/>
              </a:buClr>
              <a:buFont typeface="Arial"/>
              <a:buNone/>
              <a:tabLst/>
              <a:defRPr sz="1800" b="0" i="0" kern="1200">
                <a:solidFill>
                  <a:schemeClr val="accent1"/>
                </a:solidFill>
                <a:latin typeface="+mn-lt"/>
                <a:ea typeface="Gotham Book" panose="02000604040000020004" pitchFamily="2" charset="0"/>
                <a:cs typeface="Calibri" charset="0"/>
              </a:defRPr>
            </a:lvl2pPr>
            <a:lvl3pPr marL="285737" indent="0" algn="l" defTabSz="685783" rtl="0" eaLnBrk="1" latinLnBrk="0" hangingPunct="1">
              <a:lnSpc>
                <a:spcPct val="100000"/>
              </a:lnSpc>
              <a:spcBef>
                <a:spcPts val="1000"/>
              </a:spcBef>
              <a:buClr>
                <a:schemeClr val="accent4"/>
              </a:buClr>
              <a:buFont typeface="Arial"/>
              <a:buNone/>
              <a:tabLst/>
              <a:defRPr sz="1500" b="0" i="0" kern="1200">
                <a:solidFill>
                  <a:schemeClr val="accent1"/>
                </a:solidFill>
                <a:latin typeface="+mn-lt"/>
                <a:ea typeface="Gotham Book" panose="02000604040000020004" pitchFamily="2" charset="0"/>
                <a:cs typeface="Calibri" charset="0"/>
              </a:defRPr>
            </a:lvl3pPr>
            <a:lvl4pPr marL="457183"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4pPr>
            <a:lvl5pPr marL="628628" indent="0" algn="l" defTabSz="685783" rtl="0" eaLnBrk="1" latinLnBrk="0" hangingPunct="1">
              <a:lnSpc>
                <a:spcPct val="100000"/>
              </a:lnSpc>
              <a:spcBef>
                <a:spcPts val="1000"/>
              </a:spcBef>
              <a:buClr>
                <a:schemeClr val="accent4"/>
              </a:buClr>
              <a:buFont typeface="Arial"/>
              <a:buNone/>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600" dirty="0"/>
              <a:t>Do not share PowerPoint slides externally. </a:t>
            </a:r>
          </a:p>
          <a:p>
            <a:r>
              <a:rPr lang="en-US" sz="1600" dirty="0"/>
              <a:t>Please save to PDF and then send.</a:t>
            </a:r>
          </a:p>
        </p:txBody>
      </p:sp>
    </p:spTree>
    <p:extLst>
      <p:ext uri="{BB962C8B-B14F-4D97-AF65-F5344CB8AC3E}">
        <p14:creationId xmlns:p14="http://schemas.microsoft.com/office/powerpoint/2010/main" val="6474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of 4">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297002BB-7952-AE46-B546-CDB96BD0F7A2}"/>
              </a:ext>
            </a:extLst>
          </p:cNvPr>
          <p:cNvSpPr>
            <a:spLocks noGrp="1"/>
          </p:cNvSpPr>
          <p:nvPr>
            <p:ph type="pic" sz="quarter" idx="21"/>
          </p:nvPr>
        </p:nvSpPr>
        <p:spPr>
          <a:xfrm>
            <a:off x="3397792" y="3852244"/>
            <a:ext cx="1803794" cy="1805257"/>
          </a:xfrm>
        </p:spPr>
        <p:txBody>
          <a:bodyPr/>
          <a:lstStyle>
            <a:lvl1pPr marL="0" indent="0">
              <a:buNone/>
              <a:defRPr>
                <a:latin typeface="+mn-lt"/>
              </a:defRPr>
            </a:lvl1pPr>
          </a:lstStyle>
          <a:p>
            <a:r>
              <a:rPr lang="en-US"/>
              <a:t>Click icon to add picture</a:t>
            </a:r>
            <a:endParaRPr lang="en-US" dirty="0"/>
          </a:p>
        </p:txBody>
      </p:sp>
      <p:sp>
        <p:nvSpPr>
          <p:cNvPr id="3" name="Picture Placeholder 35">
            <a:extLst>
              <a:ext uri="{FF2B5EF4-FFF2-40B4-BE49-F238E27FC236}">
                <a16:creationId xmlns:a16="http://schemas.microsoft.com/office/drawing/2014/main" id="{CDE0ACAF-FC7F-DC43-8A8E-0ADF5236824A}"/>
              </a:ext>
            </a:extLst>
          </p:cNvPr>
          <p:cNvSpPr>
            <a:spLocks noGrp="1"/>
          </p:cNvSpPr>
          <p:nvPr>
            <p:ph type="pic" sz="quarter" idx="20"/>
          </p:nvPr>
        </p:nvSpPr>
        <p:spPr>
          <a:xfrm>
            <a:off x="6341533" y="3823969"/>
            <a:ext cx="1803794" cy="1805257"/>
          </a:xfrm>
        </p:spPr>
        <p:txBody>
          <a:bodyPr/>
          <a:lstStyle>
            <a:lvl1pPr marL="0" indent="0">
              <a:buNone/>
              <a:defRPr>
                <a:latin typeface="+mn-lt"/>
              </a:defRPr>
            </a:lvl1pPr>
          </a:lstStyle>
          <a:p>
            <a:r>
              <a:rPr lang="en-US"/>
              <a:t>Click icon to add picture</a:t>
            </a:r>
          </a:p>
        </p:txBody>
      </p:sp>
      <p:sp>
        <p:nvSpPr>
          <p:cNvPr id="4" name="Picture Placeholder 35">
            <a:extLst>
              <a:ext uri="{FF2B5EF4-FFF2-40B4-BE49-F238E27FC236}">
                <a16:creationId xmlns:a16="http://schemas.microsoft.com/office/drawing/2014/main" id="{D54AF6C5-DB9B-DF43-9DC2-BD3CA98B48FE}"/>
              </a:ext>
            </a:extLst>
          </p:cNvPr>
          <p:cNvSpPr>
            <a:spLocks noGrp="1"/>
          </p:cNvSpPr>
          <p:nvPr>
            <p:ph type="pic" sz="quarter" idx="19"/>
          </p:nvPr>
        </p:nvSpPr>
        <p:spPr>
          <a:xfrm>
            <a:off x="6341533" y="826624"/>
            <a:ext cx="1803794" cy="1805257"/>
          </a:xfrm>
        </p:spPr>
        <p:txBody>
          <a:bodyPr/>
          <a:lstStyle>
            <a:lvl1pPr marL="0" indent="0">
              <a:buNone/>
              <a:defRPr>
                <a:latin typeface="+mn-lt"/>
              </a:defRPr>
            </a:lvl1pPr>
          </a:lstStyle>
          <a:p>
            <a:r>
              <a:rPr lang="en-US"/>
              <a:t>Click icon to add picture</a:t>
            </a:r>
          </a:p>
        </p:txBody>
      </p:sp>
      <p:sp>
        <p:nvSpPr>
          <p:cNvPr id="5" name="Picture Placeholder 35">
            <a:extLst>
              <a:ext uri="{FF2B5EF4-FFF2-40B4-BE49-F238E27FC236}">
                <a16:creationId xmlns:a16="http://schemas.microsoft.com/office/drawing/2014/main" id="{32AC9DEC-128D-1448-A416-73C6C3B49981}"/>
              </a:ext>
            </a:extLst>
          </p:cNvPr>
          <p:cNvSpPr>
            <a:spLocks noGrp="1"/>
          </p:cNvSpPr>
          <p:nvPr>
            <p:ph type="pic" sz="quarter" idx="18"/>
          </p:nvPr>
        </p:nvSpPr>
        <p:spPr>
          <a:xfrm>
            <a:off x="3414197" y="826624"/>
            <a:ext cx="1803794" cy="1805257"/>
          </a:xfrm>
        </p:spPr>
        <p:txBody>
          <a:bodyPr/>
          <a:lstStyle>
            <a:lvl1pPr marL="0" indent="0">
              <a:buNone/>
              <a:defRPr>
                <a:latin typeface="+mn-lt"/>
              </a:defRPr>
            </a:lvl1pPr>
          </a:lstStyle>
          <a:p>
            <a:r>
              <a:rPr lang="en-US"/>
              <a:t>Click icon to add picture</a:t>
            </a:r>
            <a:endParaRPr lang="en-US" dirty="0"/>
          </a:p>
        </p:txBody>
      </p:sp>
      <p:sp>
        <p:nvSpPr>
          <p:cNvPr id="6" name="Text Placeholder 27">
            <a:extLst>
              <a:ext uri="{FF2B5EF4-FFF2-40B4-BE49-F238E27FC236}">
                <a16:creationId xmlns:a16="http://schemas.microsoft.com/office/drawing/2014/main" id="{68A25506-1A2D-B34B-8F4A-A267CF8C916D}"/>
              </a:ext>
            </a:extLst>
          </p:cNvPr>
          <p:cNvSpPr>
            <a:spLocks noGrp="1"/>
          </p:cNvSpPr>
          <p:nvPr>
            <p:ph type="body" sz="quarter" idx="17" hasCustomPrompt="1"/>
          </p:nvPr>
        </p:nvSpPr>
        <p:spPr>
          <a:xfrm>
            <a:off x="6154999" y="5794910"/>
            <a:ext cx="2176862" cy="49208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goes here</a:t>
            </a:r>
          </a:p>
        </p:txBody>
      </p:sp>
      <p:sp>
        <p:nvSpPr>
          <p:cNvPr id="7" name="Text Placeholder 27">
            <a:extLst>
              <a:ext uri="{FF2B5EF4-FFF2-40B4-BE49-F238E27FC236}">
                <a16:creationId xmlns:a16="http://schemas.microsoft.com/office/drawing/2014/main" id="{7D4A2AF9-3DF4-0D44-BC14-10972F4950CC}"/>
              </a:ext>
            </a:extLst>
          </p:cNvPr>
          <p:cNvSpPr>
            <a:spLocks noGrp="1"/>
          </p:cNvSpPr>
          <p:nvPr>
            <p:ph type="body" sz="quarter" idx="16" hasCustomPrompt="1"/>
          </p:nvPr>
        </p:nvSpPr>
        <p:spPr>
          <a:xfrm>
            <a:off x="3293635" y="5794911"/>
            <a:ext cx="1972336" cy="49208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goes here</a:t>
            </a:r>
          </a:p>
        </p:txBody>
      </p:sp>
      <p:sp>
        <p:nvSpPr>
          <p:cNvPr id="8" name="Text Placeholder 27">
            <a:extLst>
              <a:ext uri="{FF2B5EF4-FFF2-40B4-BE49-F238E27FC236}">
                <a16:creationId xmlns:a16="http://schemas.microsoft.com/office/drawing/2014/main" id="{A2673A0A-E064-5747-B9F0-687250B94820}"/>
              </a:ext>
            </a:extLst>
          </p:cNvPr>
          <p:cNvSpPr>
            <a:spLocks noGrp="1"/>
          </p:cNvSpPr>
          <p:nvPr>
            <p:ph type="body" sz="quarter" idx="15" hasCustomPrompt="1"/>
          </p:nvPr>
        </p:nvSpPr>
        <p:spPr>
          <a:xfrm>
            <a:off x="6001036" y="2796882"/>
            <a:ext cx="2312702" cy="49208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goes here</a:t>
            </a:r>
          </a:p>
        </p:txBody>
      </p:sp>
      <p:sp>
        <p:nvSpPr>
          <p:cNvPr id="9" name="Text Placeholder 27">
            <a:extLst>
              <a:ext uri="{FF2B5EF4-FFF2-40B4-BE49-F238E27FC236}">
                <a16:creationId xmlns:a16="http://schemas.microsoft.com/office/drawing/2014/main" id="{C2616155-BDD4-DA4F-A2B2-5FCB4AC646F1}"/>
              </a:ext>
            </a:extLst>
          </p:cNvPr>
          <p:cNvSpPr>
            <a:spLocks noGrp="1"/>
          </p:cNvSpPr>
          <p:nvPr>
            <p:ph type="body" sz="quarter" idx="14" hasCustomPrompt="1"/>
          </p:nvPr>
        </p:nvSpPr>
        <p:spPr>
          <a:xfrm>
            <a:off x="3293635" y="2831508"/>
            <a:ext cx="2001696" cy="49208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goes here</a:t>
            </a:r>
          </a:p>
        </p:txBody>
      </p:sp>
      <p:sp>
        <p:nvSpPr>
          <p:cNvPr id="10" name="Text Placeholder 27">
            <a:extLst>
              <a:ext uri="{FF2B5EF4-FFF2-40B4-BE49-F238E27FC236}">
                <a16:creationId xmlns:a16="http://schemas.microsoft.com/office/drawing/2014/main" id="{F37D72C0-B3F0-0C49-B132-24AC54EC52B6}"/>
              </a:ext>
            </a:extLst>
          </p:cNvPr>
          <p:cNvSpPr>
            <a:spLocks noGrp="1"/>
          </p:cNvSpPr>
          <p:nvPr>
            <p:ph type="body" sz="quarter" idx="10" hasCustomPrompt="1"/>
          </p:nvPr>
        </p:nvSpPr>
        <p:spPr>
          <a:xfrm>
            <a:off x="463942" y="1947270"/>
            <a:ext cx="1826714" cy="1768475"/>
          </a:xfrm>
        </p:spPr>
        <p:txBody>
          <a:bodyPr anchor="b">
            <a:normAutofit/>
          </a:bodyPr>
          <a:lstStyle>
            <a:lvl1pPr marL="0" indent="0" algn="ctr">
              <a:buNone/>
              <a:defRPr sz="2400">
                <a:solidFill>
                  <a:schemeClr val="accent1"/>
                </a:solidFill>
                <a:latin typeface="+mj-lt"/>
              </a:defRPr>
            </a:lvl1pPr>
            <a:lvl2pPr marL="171446" indent="0">
              <a:buNone/>
              <a:defRPr>
                <a:solidFill>
                  <a:schemeClr val="accent4"/>
                </a:solidFill>
                <a:latin typeface="+mj-lt"/>
              </a:defRPr>
            </a:lvl2pPr>
            <a:lvl3pPr marL="342891" indent="0">
              <a:buNone/>
              <a:defRPr>
                <a:solidFill>
                  <a:schemeClr val="accent4"/>
                </a:solidFill>
                <a:latin typeface="+mj-lt"/>
              </a:defRPr>
            </a:lvl3pPr>
            <a:lvl4pPr marL="514337" indent="0">
              <a:buNone/>
              <a:defRPr>
                <a:solidFill>
                  <a:schemeClr val="accent4"/>
                </a:solidFill>
                <a:latin typeface="+mj-lt"/>
              </a:defRPr>
            </a:lvl4pPr>
            <a:lvl5pPr marL="685782" indent="0">
              <a:buNone/>
              <a:defRPr>
                <a:solidFill>
                  <a:schemeClr val="accent4"/>
                </a:solidFill>
                <a:latin typeface="+mj-lt"/>
              </a:defRPr>
            </a:lvl5pPr>
          </a:lstStyle>
          <a:p>
            <a:pPr lvl="0"/>
            <a:r>
              <a:rPr lang="en-US" dirty="0"/>
              <a:t>Title goes here</a:t>
            </a:r>
          </a:p>
        </p:txBody>
      </p:sp>
      <p:pic>
        <p:nvPicPr>
          <p:cNvPr id="11" name="Graphic 10">
            <a:extLst>
              <a:ext uri="{FF2B5EF4-FFF2-40B4-BE49-F238E27FC236}">
                <a16:creationId xmlns:a16="http://schemas.microsoft.com/office/drawing/2014/main" id="{C082D3AC-BE84-3744-9058-82E3D3AEB3A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cxnSp>
        <p:nvCxnSpPr>
          <p:cNvPr id="12" name="Straight Connector 11">
            <a:extLst>
              <a:ext uri="{FF2B5EF4-FFF2-40B4-BE49-F238E27FC236}">
                <a16:creationId xmlns:a16="http://schemas.microsoft.com/office/drawing/2014/main" id="{E388554C-C0DB-E840-A493-680C94EFD24C}"/>
              </a:ext>
            </a:extLst>
          </p:cNvPr>
          <p:cNvCxnSpPr>
            <a:cxnSpLocks/>
          </p:cNvCxnSpPr>
          <p:nvPr userDrawn="1"/>
        </p:nvCxnSpPr>
        <p:spPr>
          <a:xfrm>
            <a:off x="2743200" y="727461"/>
            <a:ext cx="0" cy="5192256"/>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
        <p:nvSpPr>
          <p:cNvPr id="13" name="Slide Number Placeholder 4">
            <a:extLst>
              <a:ext uri="{FF2B5EF4-FFF2-40B4-BE49-F238E27FC236}">
                <a16:creationId xmlns:a16="http://schemas.microsoft.com/office/drawing/2014/main" id="{D2139748-6B3D-A242-B46B-19A514E90196}"/>
              </a:ext>
            </a:extLst>
          </p:cNvPr>
          <p:cNvSpPr>
            <a:spLocks noGrp="1"/>
          </p:cNvSpPr>
          <p:nvPr>
            <p:ph type="sldNum" sz="quarter" idx="11"/>
          </p:nvPr>
        </p:nvSpPr>
        <p:spPr>
          <a:xfrm>
            <a:off x="3" y="6371005"/>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pic>
        <p:nvPicPr>
          <p:cNvPr id="14" name="Picture 13">
            <a:extLst>
              <a:ext uri="{FF2B5EF4-FFF2-40B4-BE49-F238E27FC236}">
                <a16:creationId xmlns:a16="http://schemas.microsoft.com/office/drawing/2014/main" id="{2441501E-6219-F94A-9409-0D908BAB57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2480" y="6519071"/>
            <a:ext cx="599041" cy="202585"/>
          </a:xfrm>
          <a:prstGeom prst="rect">
            <a:avLst/>
          </a:prstGeom>
        </p:spPr>
      </p:pic>
    </p:spTree>
    <p:extLst>
      <p:ext uri="{BB962C8B-B14F-4D97-AF65-F5344CB8AC3E}">
        <p14:creationId xmlns:p14="http://schemas.microsoft.com/office/powerpoint/2010/main" val="354996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6F2EC85D-A74F-8245-B18F-5514EF333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3" name="Slide Number Placeholder 4">
            <a:extLst>
              <a:ext uri="{FF2B5EF4-FFF2-40B4-BE49-F238E27FC236}">
                <a16:creationId xmlns:a16="http://schemas.microsoft.com/office/drawing/2014/main" id="{E7027628-6668-F948-9163-01A91D12881C}"/>
              </a:ext>
            </a:extLst>
          </p:cNvPr>
          <p:cNvSpPr>
            <a:spLocks noGrp="1"/>
          </p:cNvSpPr>
          <p:nvPr>
            <p:ph type="sldNum" sz="quarter" idx="11"/>
          </p:nvPr>
        </p:nvSpPr>
        <p:spPr>
          <a:xfrm>
            <a:off x="3" y="6373178"/>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 Whit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18261-9E53-4AAE-BFC0-3E7B086E71BD}"/>
              </a:ext>
            </a:extLst>
          </p:cNvPr>
          <p:cNvSpPr>
            <a:spLocks noGrp="1"/>
          </p:cNvSpPr>
          <p:nvPr>
            <p:ph type="title"/>
          </p:nvPr>
        </p:nvSpPr>
        <p:spPr>
          <a:xfrm>
            <a:off x="991043" y="2679699"/>
            <a:ext cx="2889109" cy="2651125"/>
          </a:xfrm>
        </p:spPr>
        <p:txBody>
          <a:bodyPr anchor="ctr" anchorCtr="0">
            <a:normAutofit/>
          </a:bodyPr>
          <a:lstStyle>
            <a:lvl1pPr algn="l">
              <a:defRPr sz="3200">
                <a:solidFill>
                  <a:schemeClr val="accent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0A23955-5056-4251-BBC8-51CF3FF4D68C}"/>
              </a:ext>
            </a:extLst>
          </p:cNvPr>
          <p:cNvSpPr>
            <a:spLocks noGrp="1"/>
          </p:cNvSpPr>
          <p:nvPr>
            <p:ph type="ftr" sz="quarter" idx="10"/>
          </p:nvPr>
        </p:nvSpPr>
        <p:spPr/>
        <p:txBody>
          <a:bodyPr/>
          <a:lstStyle>
            <a:lvl1pPr>
              <a:defRPr>
                <a:solidFill>
                  <a:schemeClr val="accent1"/>
                </a:solidFill>
              </a:defRPr>
            </a:lvl1pPr>
          </a:lstStyle>
          <a:p>
            <a:endParaRPr lang="en-US" dirty="0"/>
          </a:p>
        </p:txBody>
      </p:sp>
      <p:sp>
        <p:nvSpPr>
          <p:cNvPr id="3" name="Picture Placeholder 2">
            <a:extLst>
              <a:ext uri="{FF2B5EF4-FFF2-40B4-BE49-F238E27FC236}">
                <a16:creationId xmlns:a16="http://schemas.microsoft.com/office/drawing/2014/main" id="{ED80CC33-E062-B64E-807E-579B2D14027D}"/>
              </a:ext>
            </a:extLst>
          </p:cNvPr>
          <p:cNvSpPr>
            <a:spLocks noGrp="1"/>
          </p:cNvSpPr>
          <p:nvPr>
            <p:ph type="pic" sz="quarter" idx="12" hasCustomPrompt="1"/>
          </p:nvPr>
        </p:nvSpPr>
        <p:spPr>
          <a:xfrm>
            <a:off x="4242356" y="1685925"/>
            <a:ext cx="4127500" cy="3644900"/>
          </a:xfrm>
          <a:noFill/>
        </p:spPr>
        <p:txBody>
          <a:bodyPr/>
          <a:lstStyle>
            <a:lvl1pPr marL="0" indent="0">
              <a:buNone/>
              <a:defRPr>
                <a:latin typeface="+mn-lt"/>
              </a:defRPr>
            </a:lvl1pPr>
          </a:lstStyle>
          <a:p>
            <a:r>
              <a:rPr lang="en-US" dirty="0"/>
              <a:t>Click to insert picture</a:t>
            </a:r>
          </a:p>
        </p:txBody>
      </p:sp>
      <p:pic>
        <p:nvPicPr>
          <p:cNvPr id="10" name="Picture 9">
            <a:extLst>
              <a:ext uri="{FF2B5EF4-FFF2-40B4-BE49-F238E27FC236}">
                <a16:creationId xmlns:a16="http://schemas.microsoft.com/office/drawing/2014/main" id="{01E7D4D5-0B7D-D842-8860-0667DCA6F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43" y="1628184"/>
            <a:ext cx="2593405" cy="877043"/>
          </a:xfrm>
          <a:prstGeom prst="rect">
            <a:avLst/>
          </a:prstGeom>
        </p:spPr>
      </p:pic>
      <p:sp>
        <p:nvSpPr>
          <p:cNvPr id="11" name="Slide Number Placeholder 6">
            <a:extLst>
              <a:ext uri="{FF2B5EF4-FFF2-40B4-BE49-F238E27FC236}">
                <a16:creationId xmlns:a16="http://schemas.microsoft.com/office/drawing/2014/main" id="{9693E70A-A3A7-AD4A-B6C6-FCD1468252E3}"/>
              </a:ext>
            </a:extLst>
          </p:cNvPr>
          <p:cNvSpPr>
            <a:spLocks noGrp="1"/>
          </p:cNvSpPr>
          <p:nvPr>
            <p:ph type="sldNum" sz="quarter" idx="11"/>
          </p:nvPr>
        </p:nvSpPr>
        <p:spPr>
          <a:xfrm>
            <a:off x="3" y="6382240"/>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sp>
        <p:nvSpPr>
          <p:cNvPr id="5" name="Rectangle 4">
            <a:extLst>
              <a:ext uri="{FF2B5EF4-FFF2-40B4-BE49-F238E27FC236}">
                <a16:creationId xmlns:a16="http://schemas.microsoft.com/office/drawing/2014/main" id="{E53EA7E8-BB25-8C42-BB2B-E78299CD9DA6}"/>
              </a:ext>
            </a:extLst>
          </p:cNvPr>
          <p:cNvSpPr/>
          <p:nvPr userDrawn="1"/>
        </p:nvSpPr>
        <p:spPr>
          <a:xfrm>
            <a:off x="668215" y="1160585"/>
            <a:ext cx="3001108" cy="134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45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and Purpos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3152F-02BB-4E4C-9088-6C986A0360E1}"/>
              </a:ext>
            </a:extLst>
          </p:cNvPr>
          <p:cNvSpPr>
            <a:spLocks/>
          </p:cNvSpPr>
          <p:nvPr userDrawn="1"/>
        </p:nvSpPr>
        <p:spPr>
          <a:xfrm flipV="1">
            <a:off x="0" y="-103"/>
            <a:ext cx="2743200" cy="6858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D0B4B071-A18B-114B-9A58-A3346E2DA71A}"/>
              </a:ext>
            </a:extLst>
          </p:cNvPr>
          <p:cNvSpPr>
            <a:spLocks noGrp="1"/>
          </p:cNvSpPr>
          <p:nvPr>
            <p:ph type="body" sz="quarter" idx="12" hasCustomPrompt="1"/>
          </p:nvPr>
        </p:nvSpPr>
        <p:spPr>
          <a:xfrm>
            <a:off x="475488" y="2252152"/>
            <a:ext cx="1810512" cy="507812"/>
          </a:xfrm>
        </p:spPr>
        <p:txBody>
          <a:bodyPr anchor="t">
            <a:normAutofit/>
          </a:bodyPr>
          <a:lstStyle>
            <a:lvl1pPr marL="0" indent="0" algn="ctr">
              <a:buNone/>
              <a:defRPr sz="1600">
                <a:solidFill>
                  <a:schemeClr val="bg1"/>
                </a:solidFill>
                <a:latin typeface="+mj-lt"/>
              </a:defRPr>
            </a:lvl1pPr>
          </a:lstStyle>
          <a:p>
            <a:pPr lvl="0"/>
            <a:r>
              <a:rPr lang="en-US" dirty="0"/>
              <a:t>AGENDA</a:t>
            </a:r>
          </a:p>
        </p:txBody>
      </p:sp>
      <p:cxnSp>
        <p:nvCxnSpPr>
          <p:cNvPr id="7" name="Straight Connector 6">
            <a:extLst>
              <a:ext uri="{FF2B5EF4-FFF2-40B4-BE49-F238E27FC236}">
                <a16:creationId xmlns:a16="http://schemas.microsoft.com/office/drawing/2014/main" id="{900916D4-E0C1-6942-B3FF-1F33574BB08E}"/>
              </a:ext>
            </a:extLst>
          </p:cNvPr>
          <p:cNvCxnSpPr>
            <a:cxnSpLocks/>
          </p:cNvCxnSpPr>
          <p:nvPr userDrawn="1"/>
        </p:nvCxnSpPr>
        <p:spPr>
          <a:xfrm>
            <a:off x="3013878" y="1752600"/>
            <a:ext cx="585944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7F0EDDA1-6D30-E441-9CE2-AFF5FD5500AB}"/>
              </a:ext>
            </a:extLst>
          </p:cNvPr>
          <p:cNvSpPr>
            <a:spLocks noGrp="1"/>
          </p:cNvSpPr>
          <p:nvPr>
            <p:ph type="body" sz="quarter" idx="10" hasCustomPrompt="1"/>
          </p:nvPr>
        </p:nvSpPr>
        <p:spPr>
          <a:xfrm>
            <a:off x="3200400" y="342900"/>
            <a:ext cx="5486400" cy="1143000"/>
          </a:xfrm>
        </p:spPr>
        <p:txBody>
          <a:bodyPr anchor="t">
            <a:noAutofit/>
          </a:bodyPr>
          <a:lstStyle>
            <a:lvl1pPr marL="0" indent="0">
              <a:buNone/>
              <a:defRPr sz="1800">
                <a:solidFill>
                  <a:schemeClr val="accent1"/>
                </a:solidFill>
                <a:latin typeface="+mn-lt"/>
              </a:defRPr>
            </a:lvl1pPr>
            <a:lvl2pPr marL="171446" indent="0">
              <a:buNone/>
              <a:defRPr sz="1800">
                <a:latin typeface="+mn-lt"/>
              </a:defRPr>
            </a:lvl2pPr>
            <a:lvl3pPr marL="342891" indent="0">
              <a:buNone/>
              <a:defRPr sz="1800">
                <a:latin typeface="+mn-lt"/>
              </a:defRPr>
            </a:lvl3pPr>
            <a:lvl4pPr marL="514337" indent="0">
              <a:buNone/>
              <a:defRPr sz="1800">
                <a:latin typeface="+mn-lt"/>
              </a:defRPr>
            </a:lvl4pPr>
            <a:lvl5pPr marL="685782" indent="0">
              <a:buNone/>
              <a:defRPr sz="1800">
                <a:latin typeface="+mn-lt"/>
              </a:defRPr>
            </a:lvl5pPr>
          </a:lstStyle>
          <a:p>
            <a:pPr lvl="0"/>
            <a:r>
              <a:rPr lang="en-US" dirty="0"/>
              <a:t>Lorem ipsum dolor sit </a:t>
            </a:r>
            <a:r>
              <a:rPr lang="en-US" dirty="0" err="1"/>
              <a:t>amet</a:t>
            </a:r>
            <a:r>
              <a:rPr lang="en-US" dirty="0"/>
              <a:t>, </a:t>
            </a:r>
            <a:r>
              <a:rPr lang="en-US" dirty="0" err="1"/>
              <a:t>vel</a:t>
            </a:r>
            <a:r>
              <a:rPr lang="en-US" dirty="0"/>
              <a:t> at vide </a:t>
            </a:r>
            <a:r>
              <a:rPr lang="en-US" dirty="0" err="1"/>
              <a:t>quaeque</a:t>
            </a:r>
            <a:r>
              <a:rPr lang="en-US" dirty="0"/>
              <a:t>. Vis </a:t>
            </a:r>
            <a:r>
              <a:rPr lang="en-US" dirty="0" err="1"/>
              <a:t>te</a:t>
            </a:r>
            <a:r>
              <a:rPr lang="en-US" dirty="0"/>
              <a:t> </a:t>
            </a:r>
            <a:r>
              <a:rPr lang="en-US" dirty="0" err="1"/>
              <a:t>dicant</a:t>
            </a:r>
            <a:r>
              <a:rPr lang="en-US" dirty="0"/>
              <a:t> </a:t>
            </a:r>
            <a:r>
              <a:rPr lang="en-US" dirty="0" err="1"/>
              <a:t>timeam</a:t>
            </a:r>
            <a:r>
              <a:rPr lang="en-US" dirty="0"/>
              <a:t> </a:t>
            </a:r>
            <a:r>
              <a:rPr lang="en-US" dirty="0" err="1"/>
              <a:t>salutatus</a:t>
            </a:r>
            <a:r>
              <a:rPr lang="en-US" dirty="0"/>
              <a:t>. Quo </a:t>
            </a:r>
            <a:r>
              <a:rPr lang="en-US" dirty="0" err="1"/>
              <a:t>ei</a:t>
            </a:r>
            <a:r>
              <a:rPr lang="en-US" dirty="0"/>
              <a:t> </a:t>
            </a:r>
            <a:r>
              <a:rPr lang="en-US" dirty="0" err="1"/>
              <a:t>dicat</a:t>
            </a:r>
            <a:r>
              <a:rPr lang="en-US" dirty="0"/>
              <a:t> </a:t>
            </a:r>
            <a:r>
              <a:rPr lang="en-US" dirty="0" err="1"/>
              <a:t>augue</a:t>
            </a:r>
            <a:r>
              <a:rPr lang="en-US" dirty="0"/>
              <a:t>, </a:t>
            </a:r>
          </a:p>
        </p:txBody>
      </p:sp>
      <p:sp>
        <p:nvSpPr>
          <p:cNvPr id="12" name="Text Placeholder 11">
            <a:extLst>
              <a:ext uri="{FF2B5EF4-FFF2-40B4-BE49-F238E27FC236}">
                <a16:creationId xmlns:a16="http://schemas.microsoft.com/office/drawing/2014/main" id="{03D4B29F-5BE8-3A45-AC8C-E9400C3A3A4B}"/>
              </a:ext>
            </a:extLst>
          </p:cNvPr>
          <p:cNvSpPr>
            <a:spLocks noGrp="1"/>
          </p:cNvSpPr>
          <p:nvPr>
            <p:ph type="body" sz="quarter" idx="11" hasCustomPrompt="1"/>
          </p:nvPr>
        </p:nvSpPr>
        <p:spPr>
          <a:xfrm>
            <a:off x="3200400" y="2247900"/>
            <a:ext cx="5486400" cy="3924300"/>
          </a:xfrm>
        </p:spPr>
        <p:txBody>
          <a:bodyPr>
            <a:normAutofit/>
          </a:bodyPr>
          <a:lstStyle>
            <a:lvl1pPr marL="228600" indent="-228600">
              <a:lnSpc>
                <a:spcPct val="100000"/>
              </a:lnSpc>
              <a:spcBef>
                <a:spcPts val="1000"/>
              </a:spcBef>
              <a:spcAft>
                <a:spcPts val="0"/>
              </a:spcAft>
              <a:buClr>
                <a:schemeClr val="accent4"/>
              </a:buClr>
              <a:buFont typeface="Arial" charset="0"/>
              <a:buChar char="•"/>
              <a:defRPr sz="1800">
                <a:solidFill>
                  <a:schemeClr val="accent1"/>
                </a:solidFill>
                <a:latin typeface="+mn-lt"/>
              </a:defRPr>
            </a:lvl1pPr>
            <a:lvl2pPr>
              <a:buClr>
                <a:schemeClr val="accent3"/>
              </a:buClr>
              <a:defRPr sz="1800">
                <a:solidFill>
                  <a:schemeClr val="accent4"/>
                </a:solidFill>
                <a:latin typeface="+mn-lt"/>
              </a:defRPr>
            </a:lvl2pPr>
            <a:lvl3pPr>
              <a:buClr>
                <a:schemeClr val="accent3"/>
              </a:buClr>
              <a:defRPr sz="1800">
                <a:solidFill>
                  <a:schemeClr val="accent4"/>
                </a:solidFill>
                <a:latin typeface="+mn-lt"/>
              </a:defRPr>
            </a:lvl3pPr>
            <a:lvl4pPr>
              <a:buClr>
                <a:schemeClr val="accent3"/>
              </a:buClr>
              <a:defRPr sz="1800">
                <a:solidFill>
                  <a:schemeClr val="accent4"/>
                </a:solidFill>
                <a:latin typeface="+mn-lt"/>
              </a:defRPr>
            </a:lvl4pPr>
            <a:lvl5pPr>
              <a:buClr>
                <a:schemeClr val="accent3"/>
              </a:buClr>
              <a:defRPr sz="1800">
                <a:solidFill>
                  <a:schemeClr val="accent4"/>
                </a:solidFill>
                <a:latin typeface="+mn-lt"/>
              </a:defRPr>
            </a:lvl5pPr>
          </a:lstStyle>
          <a:p>
            <a:pPr lvl="0"/>
            <a:r>
              <a:rPr lang="en-US" dirty="0"/>
              <a:t>Quod </a:t>
            </a:r>
            <a:r>
              <a:rPr lang="en-US" dirty="0" err="1"/>
              <a:t>quas</a:t>
            </a:r>
            <a:r>
              <a:rPr lang="en-US" dirty="0"/>
              <a:t> </a:t>
            </a:r>
            <a:r>
              <a:rPr lang="en-US" dirty="0" err="1"/>
              <a:t>aeterno</a:t>
            </a:r>
            <a:r>
              <a:rPr lang="en-US" dirty="0"/>
              <a:t> vim ne, </a:t>
            </a:r>
            <a:r>
              <a:rPr lang="en-US" dirty="0" err="1"/>
              <a:t>summo</a:t>
            </a:r>
            <a:r>
              <a:rPr lang="en-US" dirty="0"/>
              <a:t> </a:t>
            </a:r>
            <a:r>
              <a:rPr lang="en-US" dirty="0" err="1"/>
              <a:t>probatus</a:t>
            </a:r>
            <a:r>
              <a:rPr lang="en-US" dirty="0"/>
              <a:t> </a:t>
            </a:r>
            <a:r>
              <a:rPr lang="en-US" dirty="0" err="1"/>
              <a:t>consequat</a:t>
            </a:r>
            <a:r>
              <a:rPr lang="en-US" dirty="0"/>
              <a:t> </a:t>
            </a:r>
            <a:r>
              <a:rPr lang="en-US" dirty="0" err="1"/>
              <a:t>te</a:t>
            </a:r>
            <a:r>
              <a:rPr lang="en-US" dirty="0"/>
              <a:t> </a:t>
            </a:r>
            <a:r>
              <a:rPr lang="en-US" dirty="0" err="1"/>
              <a:t>mei</a:t>
            </a:r>
            <a:r>
              <a:rPr lang="en-US" dirty="0"/>
              <a:t>, an </a:t>
            </a:r>
            <a:r>
              <a:rPr lang="en-US" dirty="0" err="1"/>
              <a:t>zril</a:t>
            </a:r>
            <a:r>
              <a:rPr lang="en-US" dirty="0"/>
              <a:t> </a:t>
            </a:r>
            <a:r>
              <a:rPr lang="en-US" dirty="0" err="1"/>
              <a:t>exerci</a:t>
            </a:r>
            <a:r>
              <a:rPr lang="en-US" dirty="0"/>
              <a:t> </a:t>
            </a:r>
            <a:r>
              <a:rPr lang="en-US" dirty="0" err="1"/>
              <a:t>legendos</a:t>
            </a:r>
            <a:r>
              <a:rPr lang="en-US" dirty="0"/>
              <a:t> per </a:t>
            </a:r>
            <a:r>
              <a:rPr lang="en-US" dirty="0" err="1"/>
              <a:t>eam</a:t>
            </a:r>
            <a:r>
              <a:rPr lang="en-US" dirty="0"/>
              <a:t> </a:t>
            </a:r>
            <a:r>
              <a:rPr lang="en-US" dirty="0" err="1"/>
              <a:t>ancillae</a:t>
            </a:r>
            <a:r>
              <a:rPr lang="en-US" dirty="0"/>
              <a:t> </a:t>
            </a:r>
            <a:r>
              <a:rPr lang="en-US" dirty="0" err="1"/>
              <a:t>fastidii</a:t>
            </a:r>
            <a:r>
              <a:rPr lang="en-US" dirty="0"/>
              <a:t> </a:t>
            </a:r>
            <a:r>
              <a:rPr lang="en-US" dirty="0" err="1"/>
              <a:t>salutandi</a:t>
            </a:r>
            <a:r>
              <a:rPr lang="en-US" dirty="0"/>
              <a:t> in</a:t>
            </a:r>
          </a:p>
          <a:p>
            <a:pPr lvl="0"/>
            <a:r>
              <a:rPr lang="en-US" dirty="0" err="1"/>
              <a:t>Corrumpit</a:t>
            </a:r>
            <a:r>
              <a:rPr lang="en-US" dirty="0"/>
              <a:t> </a:t>
            </a:r>
            <a:r>
              <a:rPr lang="en-US" dirty="0" err="1"/>
              <a:t>vituperata</a:t>
            </a:r>
            <a:r>
              <a:rPr lang="en-US" dirty="0"/>
              <a:t> </a:t>
            </a:r>
            <a:r>
              <a:rPr lang="en-US" dirty="0" err="1"/>
              <a:t>eos</a:t>
            </a:r>
            <a:r>
              <a:rPr lang="en-US" dirty="0"/>
              <a:t> et, et cum </a:t>
            </a:r>
            <a:r>
              <a:rPr lang="en-US" dirty="0" err="1"/>
              <a:t>iisque</a:t>
            </a:r>
            <a:r>
              <a:rPr lang="en-US" dirty="0"/>
              <a:t> </a:t>
            </a:r>
            <a:r>
              <a:rPr lang="en-US" dirty="0" err="1"/>
              <a:t>similique</a:t>
            </a:r>
            <a:r>
              <a:rPr lang="en-US" dirty="0"/>
              <a:t> </a:t>
            </a:r>
            <a:r>
              <a:rPr lang="en-US" dirty="0" err="1"/>
              <a:t>democritum</a:t>
            </a:r>
            <a:r>
              <a:rPr lang="en-US" dirty="0"/>
              <a:t>, </a:t>
            </a:r>
            <a:r>
              <a:rPr lang="en-US" dirty="0" err="1"/>
              <a:t>sonet</a:t>
            </a:r>
            <a:r>
              <a:rPr lang="en-US" dirty="0"/>
              <a:t> </a:t>
            </a:r>
            <a:r>
              <a:rPr lang="en-US" dirty="0" err="1"/>
              <a:t>temporibus</a:t>
            </a:r>
            <a:r>
              <a:rPr lang="en-US" dirty="0"/>
              <a:t> </a:t>
            </a:r>
            <a:r>
              <a:rPr lang="en-US" dirty="0" err="1"/>
              <a:t>est</a:t>
            </a:r>
            <a:r>
              <a:rPr lang="en-US" dirty="0"/>
              <a:t> </a:t>
            </a:r>
            <a:r>
              <a:rPr lang="en-US" dirty="0" err="1"/>
              <a:t>ut.</a:t>
            </a:r>
            <a:r>
              <a:rPr lang="en-US" dirty="0"/>
              <a:t> </a:t>
            </a:r>
            <a:r>
              <a:rPr lang="en-US" dirty="0" err="1"/>
              <a:t>Inani</a:t>
            </a:r>
            <a:r>
              <a:rPr lang="en-US" dirty="0"/>
              <a:t> </a:t>
            </a:r>
            <a:r>
              <a:rPr lang="en-US" dirty="0" err="1"/>
              <a:t>admodum</a:t>
            </a:r>
            <a:r>
              <a:rPr lang="en-US" dirty="0"/>
              <a:t> </a:t>
            </a:r>
          </a:p>
          <a:p>
            <a:pPr lvl="0"/>
            <a:r>
              <a:rPr lang="en-US" dirty="0" err="1"/>
              <a:t>Offendit</a:t>
            </a:r>
            <a:r>
              <a:rPr lang="en-US" dirty="0"/>
              <a:t> </a:t>
            </a:r>
            <a:r>
              <a:rPr lang="en-US" dirty="0" err="1"/>
              <a:t>accusamus</a:t>
            </a:r>
            <a:r>
              <a:rPr lang="en-US" dirty="0"/>
              <a:t> </a:t>
            </a:r>
            <a:r>
              <a:rPr lang="en-US" dirty="0" err="1"/>
              <a:t>maiestatis</a:t>
            </a:r>
            <a:r>
              <a:rPr lang="en-US" dirty="0"/>
              <a:t> et vim. </a:t>
            </a:r>
            <a:r>
              <a:rPr lang="en-US" dirty="0" err="1"/>
              <a:t>Rebum</a:t>
            </a:r>
            <a:r>
              <a:rPr lang="en-US" dirty="0"/>
              <a:t> dolor </a:t>
            </a:r>
            <a:r>
              <a:rPr lang="en-US" dirty="0" err="1"/>
              <a:t>laoreet</a:t>
            </a:r>
            <a:r>
              <a:rPr lang="en-US" dirty="0"/>
              <a:t> sea </a:t>
            </a:r>
            <a:r>
              <a:rPr lang="en-US" dirty="0" err="1"/>
              <a:t>ut</a:t>
            </a:r>
            <a:r>
              <a:rPr lang="en-US" dirty="0"/>
              <a:t>, </a:t>
            </a:r>
            <a:r>
              <a:rPr lang="en-US" dirty="0" err="1"/>
              <a:t>eius</a:t>
            </a:r>
            <a:r>
              <a:rPr lang="en-US" dirty="0"/>
              <a:t> </a:t>
            </a:r>
            <a:r>
              <a:rPr lang="en-US" dirty="0" err="1"/>
              <a:t>tollit</a:t>
            </a:r>
            <a:r>
              <a:rPr lang="en-US" dirty="0"/>
              <a:t> </a:t>
            </a:r>
            <a:r>
              <a:rPr lang="en-US" dirty="0" err="1"/>
              <a:t>erroribus</a:t>
            </a:r>
            <a:r>
              <a:rPr lang="en-US" dirty="0"/>
              <a:t> sea</a:t>
            </a:r>
          </a:p>
        </p:txBody>
      </p:sp>
      <p:sp>
        <p:nvSpPr>
          <p:cNvPr id="18" name="Text Placeholder 17">
            <a:extLst>
              <a:ext uri="{FF2B5EF4-FFF2-40B4-BE49-F238E27FC236}">
                <a16:creationId xmlns:a16="http://schemas.microsoft.com/office/drawing/2014/main" id="{4C2E1C69-0B9F-9445-B05F-F12348C30AFC}"/>
              </a:ext>
            </a:extLst>
          </p:cNvPr>
          <p:cNvSpPr>
            <a:spLocks noGrp="1"/>
          </p:cNvSpPr>
          <p:nvPr>
            <p:ph type="body" sz="quarter" idx="13" hasCustomPrompt="1"/>
          </p:nvPr>
        </p:nvSpPr>
        <p:spPr>
          <a:xfrm>
            <a:off x="457200" y="342900"/>
            <a:ext cx="1828800" cy="450850"/>
          </a:xfrm>
        </p:spPr>
        <p:txBody>
          <a:bodyPr anchor="t">
            <a:normAutofit/>
          </a:bodyPr>
          <a:lstStyle>
            <a:lvl1pPr marL="0" indent="0" algn="ctr">
              <a:buFont typeface="Arial" panose="020B0604020202020204" pitchFamily="34" charset="0"/>
              <a:buNone/>
              <a:defRPr sz="1600">
                <a:solidFill>
                  <a:schemeClr val="bg1"/>
                </a:solidFill>
                <a:latin typeface="+mj-lt"/>
              </a:defRPr>
            </a:lvl1pPr>
          </a:lstStyle>
          <a:p>
            <a:pPr lvl="0"/>
            <a:r>
              <a:rPr lang="en-US" dirty="0"/>
              <a:t>PURPOSE</a:t>
            </a:r>
          </a:p>
        </p:txBody>
      </p:sp>
      <p:sp>
        <p:nvSpPr>
          <p:cNvPr id="8" name="Slide Number Placeholder 4">
            <a:extLst>
              <a:ext uri="{FF2B5EF4-FFF2-40B4-BE49-F238E27FC236}">
                <a16:creationId xmlns:a16="http://schemas.microsoft.com/office/drawing/2014/main" id="{223671A5-489C-F246-B5CF-8189024FF6EC}"/>
              </a:ext>
            </a:extLst>
          </p:cNvPr>
          <p:cNvSpPr>
            <a:spLocks noGrp="1"/>
          </p:cNvSpPr>
          <p:nvPr>
            <p:ph type="sldNum" sz="quarter" idx="14"/>
          </p:nvPr>
        </p:nvSpPr>
        <p:spPr>
          <a:xfrm>
            <a:off x="3" y="6383117"/>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2011105203"/>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1416" userDrawn="1">
          <p15:clr>
            <a:srgbClr val="FBAE40"/>
          </p15:clr>
        </p15:guide>
        <p15:guide id="4" orient="horz" pos="216" userDrawn="1">
          <p15:clr>
            <a:srgbClr val="FBAE40"/>
          </p15:clr>
        </p15:guide>
        <p15:guide id="5" orient="horz" pos="1104" userDrawn="1">
          <p15:clr>
            <a:srgbClr val="FBAE40"/>
          </p15:clr>
        </p15:guide>
        <p15:guide id="6" orient="horz" pos="936" userDrawn="1">
          <p15:clr>
            <a:srgbClr val="FBAE40"/>
          </p15:clr>
        </p15:guide>
        <p15:guide id="7" pos="1728" userDrawn="1">
          <p15:clr>
            <a:srgbClr val="FBAE40"/>
          </p15:clr>
        </p15:guide>
        <p15:guide id="8" pos="2016" userDrawn="1">
          <p15:clr>
            <a:srgbClr val="FBAE40"/>
          </p15:clr>
        </p15:guide>
        <p15:guide id="9" pos="5472" userDrawn="1">
          <p15:clr>
            <a:srgbClr val="FBAE40"/>
          </p15:clr>
        </p15:guide>
        <p15:guide id="10" pos="1440" userDrawn="1">
          <p15:clr>
            <a:srgbClr val="FBAE40"/>
          </p15:clr>
        </p15:guide>
        <p15:guide id="11" pos="2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ba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83D3AA7-F18C-F247-BE09-8BAE7AF60DD7}"/>
              </a:ext>
            </a:extLst>
          </p:cNvPr>
          <p:cNvSpPr/>
          <p:nvPr userDrawn="1"/>
        </p:nvSpPr>
        <p:spPr>
          <a:xfrm>
            <a:off x="6400800" y="0"/>
            <a:ext cx="2743200" cy="6858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Content Placeholder 3">
            <a:extLst>
              <a:ext uri="{FF2B5EF4-FFF2-40B4-BE49-F238E27FC236}">
                <a16:creationId xmlns:a16="http://schemas.microsoft.com/office/drawing/2014/main" id="{9517CC4F-9DDF-AE4E-9C5D-DF7D9257478A}"/>
              </a:ext>
            </a:extLst>
          </p:cNvPr>
          <p:cNvSpPr>
            <a:spLocks noGrp="1"/>
          </p:cNvSpPr>
          <p:nvPr>
            <p:ph sz="quarter" idx="17"/>
          </p:nvPr>
        </p:nvSpPr>
        <p:spPr>
          <a:xfrm>
            <a:off x="457200" y="1066801"/>
            <a:ext cx="5486400" cy="4914900"/>
          </a:xfrm>
        </p:spPr>
        <p:txBody>
          <a:bodyPr/>
          <a:lstStyle>
            <a:lvl1pPr marL="0" indent="0">
              <a:buNone/>
              <a:defRPr spc="0"/>
            </a:lvl1pPr>
            <a:lvl2pPr>
              <a:defRPr spc="0"/>
            </a:lvl2pPr>
            <a:lvl3pPr>
              <a:defRPr spc="0"/>
            </a:lvl3pPr>
            <a:lvl4pPr>
              <a:defRPr spc="0"/>
            </a:lvl4pPr>
            <a:lvl5pPr>
              <a:defRPr spc="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itle 32">
            <a:extLst>
              <a:ext uri="{FF2B5EF4-FFF2-40B4-BE49-F238E27FC236}">
                <a16:creationId xmlns:a16="http://schemas.microsoft.com/office/drawing/2014/main" id="{6661A1AC-A611-DB4E-9723-72D34C9C182E}"/>
              </a:ext>
            </a:extLst>
          </p:cNvPr>
          <p:cNvSpPr>
            <a:spLocks noGrp="1"/>
          </p:cNvSpPr>
          <p:nvPr>
            <p:ph type="title" hasCustomPrompt="1"/>
          </p:nvPr>
        </p:nvSpPr>
        <p:spPr>
          <a:xfrm>
            <a:off x="466628" y="1"/>
            <a:ext cx="5476972" cy="914400"/>
          </a:xfrm>
        </p:spPr>
        <p:txBody>
          <a:bodyPr>
            <a:normAutofit/>
          </a:bodyPr>
          <a:lstStyle>
            <a:lvl1pPr algn="ctr">
              <a:defRPr sz="2400">
                <a:latin typeface="+mj-lt"/>
              </a:defRPr>
            </a:lvl1pPr>
          </a:lstStyle>
          <a:p>
            <a:r>
              <a:rPr lang="en-US" dirty="0"/>
              <a:t>Title Goes Here</a:t>
            </a:r>
          </a:p>
        </p:txBody>
      </p:sp>
      <p:pic>
        <p:nvPicPr>
          <p:cNvPr id="5" name="Graphic 4">
            <a:extLst>
              <a:ext uri="{FF2B5EF4-FFF2-40B4-BE49-F238E27FC236}">
                <a16:creationId xmlns:a16="http://schemas.microsoft.com/office/drawing/2014/main" id="{D4C9F5F1-820C-CE42-A6E5-C8590069B75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
        <p:nvSpPr>
          <p:cNvPr id="41" name="Text Placeholder 40">
            <a:extLst>
              <a:ext uri="{FF2B5EF4-FFF2-40B4-BE49-F238E27FC236}">
                <a16:creationId xmlns:a16="http://schemas.microsoft.com/office/drawing/2014/main" id="{F3025B77-73CE-1F41-9C39-D212008A2ECA}"/>
              </a:ext>
            </a:extLst>
          </p:cNvPr>
          <p:cNvSpPr>
            <a:spLocks noGrp="1"/>
          </p:cNvSpPr>
          <p:nvPr>
            <p:ph type="body" sz="quarter" idx="12"/>
          </p:nvPr>
        </p:nvSpPr>
        <p:spPr>
          <a:xfrm>
            <a:off x="6858000" y="1066801"/>
            <a:ext cx="1828801" cy="4914899"/>
          </a:xfrm>
        </p:spPr>
        <p:txBody>
          <a:bodyPr>
            <a:normAutofit/>
          </a:bodyPr>
          <a:lstStyle>
            <a:lvl1pPr marL="0" indent="0" algn="l">
              <a:lnSpc>
                <a:spcPct val="100000"/>
              </a:lnSpc>
              <a:buNone/>
              <a:defRPr sz="1600">
                <a:solidFill>
                  <a:schemeClr val="bg1"/>
                </a:solidFill>
                <a:latin typeface="+mn-lt"/>
              </a:defRPr>
            </a:lvl1pPr>
            <a:lvl2pPr marL="171446" indent="0">
              <a:buNone/>
              <a:defRPr>
                <a:solidFill>
                  <a:schemeClr val="bg1"/>
                </a:solidFill>
                <a:latin typeface="+mn-lt"/>
              </a:defRPr>
            </a:lvl2pPr>
            <a:lvl3pPr marL="342891" indent="0">
              <a:buNone/>
              <a:defRPr>
                <a:solidFill>
                  <a:schemeClr val="bg1"/>
                </a:solidFill>
                <a:latin typeface="+mn-lt"/>
              </a:defRPr>
            </a:lvl3pPr>
            <a:lvl4pPr marL="514337" indent="0">
              <a:buNone/>
              <a:defRPr>
                <a:solidFill>
                  <a:schemeClr val="bg1"/>
                </a:solidFill>
                <a:latin typeface="+mn-lt"/>
              </a:defRPr>
            </a:lvl4pPr>
            <a:lvl5pPr marL="685782" indent="0">
              <a:buNone/>
              <a:defRPr>
                <a:solidFill>
                  <a:schemeClr val="bg1"/>
                </a:solidFill>
                <a:latin typeface="+mn-lt"/>
              </a:defRPr>
            </a:lvl5pPr>
          </a:lstStyle>
          <a:p>
            <a:pPr lvl="0"/>
            <a:r>
              <a:rPr lang="en-US"/>
              <a:t>Edit Master text styles</a:t>
            </a:r>
          </a:p>
        </p:txBody>
      </p:sp>
      <p:sp>
        <p:nvSpPr>
          <p:cNvPr id="11" name="Slide Number Placeholder 4">
            <a:extLst>
              <a:ext uri="{FF2B5EF4-FFF2-40B4-BE49-F238E27FC236}">
                <a16:creationId xmlns:a16="http://schemas.microsoft.com/office/drawing/2014/main" id="{3B5C874B-6D90-9446-88B8-6EB3F79C9A44}"/>
              </a:ext>
            </a:extLst>
          </p:cNvPr>
          <p:cNvSpPr>
            <a:spLocks noGrp="1"/>
          </p:cNvSpPr>
          <p:nvPr>
            <p:ph type="sldNum" sz="quarter" idx="16"/>
          </p:nvPr>
        </p:nvSpPr>
        <p:spPr>
          <a:xfrm>
            <a:off x="3" y="6372484"/>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cxnSp>
        <p:nvCxnSpPr>
          <p:cNvPr id="23" name="Straight Connector 22">
            <a:extLst>
              <a:ext uri="{FF2B5EF4-FFF2-40B4-BE49-F238E27FC236}">
                <a16:creationId xmlns:a16="http://schemas.microsoft.com/office/drawing/2014/main" id="{DA69A074-B946-0E4C-B892-51D9CCF1B7AA}"/>
              </a:ext>
            </a:extLst>
          </p:cNvPr>
          <p:cNvCxnSpPr>
            <a:cxnSpLocks/>
          </p:cNvCxnSpPr>
          <p:nvPr userDrawn="1"/>
        </p:nvCxnSpPr>
        <p:spPr>
          <a:xfrm>
            <a:off x="476053" y="918973"/>
            <a:ext cx="5467547" cy="0"/>
          </a:xfrm>
          <a:prstGeom prst="line">
            <a:avLst/>
          </a:prstGeom>
          <a:ln w="12700" cap="rnd">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1175"/>
      </p:ext>
    </p:extLst>
  </p:cSld>
  <p:clrMapOvr>
    <a:masterClrMapping/>
  </p:clrMapOvr>
  <p:extLst>
    <p:ext uri="{DCECCB84-F9BA-43D5-87BE-67443E8EF086}">
      <p15:sldGuideLst xmlns:p15="http://schemas.microsoft.com/office/powerpoint/2012/main">
        <p15:guide id="2" pos="2880" userDrawn="1">
          <p15:clr>
            <a:srgbClr val="FBAE40"/>
          </p15:clr>
        </p15:guide>
        <p15:guide id="3" pos="288" userDrawn="1">
          <p15:clr>
            <a:srgbClr val="FBAE40"/>
          </p15:clr>
        </p15:guide>
        <p15:guide id="4" orient="horz" pos="216" userDrawn="1">
          <p15:clr>
            <a:srgbClr val="FBAE40"/>
          </p15:clr>
        </p15:guide>
        <p15:guide id="5" orient="horz" pos="672" userDrawn="1">
          <p15:clr>
            <a:srgbClr val="FBAE40"/>
          </p15:clr>
        </p15:guide>
        <p15:guide id="6" orient="horz" pos="576" userDrawn="1">
          <p15:clr>
            <a:srgbClr val="FBAE40"/>
          </p15:clr>
        </p15:guide>
        <p15:guide id="7" pos="3744" userDrawn="1">
          <p15:clr>
            <a:srgbClr val="FBAE40"/>
          </p15:clr>
        </p15:guide>
        <p15:guide id="8" pos="43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ycle Slide with Left Sidebar">
    <p:spTree>
      <p:nvGrpSpPr>
        <p:cNvPr id="1" name=""/>
        <p:cNvGrpSpPr/>
        <p:nvPr/>
      </p:nvGrpSpPr>
      <p:grpSpPr>
        <a:xfrm>
          <a:off x="0" y="0"/>
          <a:ext cx="0" cy="0"/>
          <a:chOff x="0" y="0"/>
          <a:chExt cx="0" cy="0"/>
        </a:xfrm>
      </p:grpSpPr>
      <p:sp>
        <p:nvSpPr>
          <p:cNvPr id="74" name="Text Placeholder 70">
            <a:extLst>
              <a:ext uri="{FF2B5EF4-FFF2-40B4-BE49-F238E27FC236}">
                <a16:creationId xmlns:a16="http://schemas.microsoft.com/office/drawing/2014/main" id="{FD265A23-FCD9-DD48-8787-58A496743BA9}"/>
              </a:ext>
            </a:extLst>
          </p:cNvPr>
          <p:cNvSpPr>
            <a:spLocks noGrp="1"/>
          </p:cNvSpPr>
          <p:nvPr>
            <p:ph type="body" sz="quarter" idx="20" hasCustomPrompt="1"/>
          </p:nvPr>
        </p:nvSpPr>
        <p:spPr>
          <a:xfrm>
            <a:off x="5027470" y="3639810"/>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72" name="Text Placeholder 70">
            <a:extLst>
              <a:ext uri="{FF2B5EF4-FFF2-40B4-BE49-F238E27FC236}">
                <a16:creationId xmlns:a16="http://schemas.microsoft.com/office/drawing/2014/main" id="{1E0EB9C4-7C40-5D48-BB01-30734440E6EF}"/>
              </a:ext>
            </a:extLst>
          </p:cNvPr>
          <p:cNvSpPr>
            <a:spLocks noGrp="1"/>
          </p:cNvSpPr>
          <p:nvPr>
            <p:ph type="body" sz="quarter" idx="18" hasCustomPrompt="1"/>
          </p:nvPr>
        </p:nvSpPr>
        <p:spPr>
          <a:xfrm>
            <a:off x="4105980" y="1555829"/>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68" name="Oval 67">
            <a:extLst>
              <a:ext uri="{FF2B5EF4-FFF2-40B4-BE49-F238E27FC236}">
                <a16:creationId xmlns:a16="http://schemas.microsoft.com/office/drawing/2014/main" id="{A39AB9D3-194A-194C-A6EF-948CAC9B763F}"/>
              </a:ext>
            </a:extLst>
          </p:cNvPr>
          <p:cNvSpPr>
            <a:spLocks noChangeAspect="1"/>
          </p:cNvSpPr>
          <p:nvPr userDrawn="1"/>
        </p:nvSpPr>
        <p:spPr>
          <a:xfrm>
            <a:off x="5499171" y="261396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5BCB731D-F9A7-CD45-9A24-A08CF67219CF}"/>
              </a:ext>
            </a:extLst>
          </p:cNvPr>
          <p:cNvSpPr>
            <a:spLocks noChangeAspect="1"/>
          </p:cNvSpPr>
          <p:nvPr userDrawn="1"/>
        </p:nvSpPr>
        <p:spPr>
          <a:xfrm>
            <a:off x="4559474" y="46518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Picture Placeholder 61">
            <a:extLst>
              <a:ext uri="{FF2B5EF4-FFF2-40B4-BE49-F238E27FC236}">
                <a16:creationId xmlns:a16="http://schemas.microsoft.com/office/drawing/2014/main" id="{9194FCF9-7447-F24D-A4CF-2EB5D103F6F9}"/>
              </a:ext>
            </a:extLst>
          </p:cNvPr>
          <p:cNvSpPr>
            <a:spLocks noGrp="1"/>
          </p:cNvSpPr>
          <p:nvPr>
            <p:ph type="pic" sz="quarter" idx="15"/>
          </p:nvPr>
        </p:nvSpPr>
        <p:spPr>
          <a:xfrm>
            <a:off x="4638709" y="649330"/>
            <a:ext cx="755927"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34" name="Oval 33">
            <a:extLst>
              <a:ext uri="{FF2B5EF4-FFF2-40B4-BE49-F238E27FC236}">
                <a16:creationId xmlns:a16="http://schemas.microsoft.com/office/drawing/2014/main" id="{0290B1EB-3CB3-4349-9D3D-1EEE0FB2D02F}"/>
              </a:ext>
            </a:extLst>
          </p:cNvPr>
          <p:cNvSpPr>
            <a:spLocks noChangeAspect="1"/>
          </p:cNvSpPr>
          <p:nvPr userDrawn="1"/>
        </p:nvSpPr>
        <p:spPr>
          <a:xfrm>
            <a:off x="6367334" y="46518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Picture Placeholder 61">
            <a:extLst>
              <a:ext uri="{FF2B5EF4-FFF2-40B4-BE49-F238E27FC236}">
                <a16:creationId xmlns:a16="http://schemas.microsoft.com/office/drawing/2014/main" id="{4CCF3C79-EB87-274C-923D-B5C84EDEC38F}"/>
              </a:ext>
            </a:extLst>
          </p:cNvPr>
          <p:cNvSpPr>
            <a:spLocks noGrp="1"/>
          </p:cNvSpPr>
          <p:nvPr>
            <p:ph type="pic" sz="quarter" idx="14"/>
          </p:nvPr>
        </p:nvSpPr>
        <p:spPr>
          <a:xfrm>
            <a:off x="6433236" y="649330"/>
            <a:ext cx="785272"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39" name="Oval 38">
            <a:extLst>
              <a:ext uri="{FF2B5EF4-FFF2-40B4-BE49-F238E27FC236}">
                <a16:creationId xmlns:a16="http://schemas.microsoft.com/office/drawing/2014/main" id="{B88E745D-99A6-6946-8A7A-CFA407344132}"/>
              </a:ext>
            </a:extLst>
          </p:cNvPr>
          <p:cNvSpPr>
            <a:spLocks noChangeAspect="1"/>
          </p:cNvSpPr>
          <p:nvPr/>
        </p:nvSpPr>
        <p:spPr>
          <a:xfrm>
            <a:off x="7271264" y="261396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Picture Placeholder 61">
            <a:extLst>
              <a:ext uri="{FF2B5EF4-FFF2-40B4-BE49-F238E27FC236}">
                <a16:creationId xmlns:a16="http://schemas.microsoft.com/office/drawing/2014/main" id="{73BA3A11-BC23-E340-8A8A-2FA0D8215D4F}"/>
              </a:ext>
            </a:extLst>
          </p:cNvPr>
          <p:cNvSpPr>
            <a:spLocks noGrp="1"/>
          </p:cNvSpPr>
          <p:nvPr userDrawn="1">
            <p:ph type="pic" sz="quarter" idx="13"/>
          </p:nvPr>
        </p:nvSpPr>
        <p:spPr>
          <a:xfrm>
            <a:off x="7360391" y="2790202"/>
            <a:ext cx="729718"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46" name="Oval 45">
            <a:extLst>
              <a:ext uri="{FF2B5EF4-FFF2-40B4-BE49-F238E27FC236}">
                <a16:creationId xmlns:a16="http://schemas.microsoft.com/office/drawing/2014/main" id="{76E567C2-F0C1-F143-B88B-CD7D126A4AD8}"/>
              </a:ext>
            </a:extLst>
          </p:cNvPr>
          <p:cNvSpPr>
            <a:spLocks noChangeAspect="1"/>
          </p:cNvSpPr>
          <p:nvPr/>
        </p:nvSpPr>
        <p:spPr>
          <a:xfrm>
            <a:off x="6367334" y="455499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Picture Placeholder 61">
            <a:extLst>
              <a:ext uri="{FF2B5EF4-FFF2-40B4-BE49-F238E27FC236}">
                <a16:creationId xmlns:a16="http://schemas.microsoft.com/office/drawing/2014/main" id="{4B7E14F3-734B-F141-93C9-FD64647A2710}"/>
              </a:ext>
            </a:extLst>
          </p:cNvPr>
          <p:cNvSpPr>
            <a:spLocks noGrp="1"/>
          </p:cNvSpPr>
          <p:nvPr userDrawn="1">
            <p:ph type="pic" sz="quarter" idx="12"/>
          </p:nvPr>
        </p:nvSpPr>
        <p:spPr>
          <a:xfrm>
            <a:off x="6482396" y="4732416"/>
            <a:ext cx="697658"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42" name="Oval 41">
            <a:extLst>
              <a:ext uri="{FF2B5EF4-FFF2-40B4-BE49-F238E27FC236}">
                <a16:creationId xmlns:a16="http://schemas.microsoft.com/office/drawing/2014/main" id="{A2B8D7CE-7635-4341-9C0A-D5677EB7EFB7}"/>
              </a:ext>
            </a:extLst>
          </p:cNvPr>
          <p:cNvSpPr>
            <a:spLocks noChangeAspect="1"/>
          </p:cNvSpPr>
          <p:nvPr/>
        </p:nvSpPr>
        <p:spPr>
          <a:xfrm>
            <a:off x="4559474" y="455499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Picture Placeholder 57">
            <a:extLst>
              <a:ext uri="{FF2B5EF4-FFF2-40B4-BE49-F238E27FC236}">
                <a16:creationId xmlns:a16="http://schemas.microsoft.com/office/drawing/2014/main" id="{F1A1CCE4-E913-304E-9CD2-598D3ED122F8}"/>
              </a:ext>
            </a:extLst>
          </p:cNvPr>
          <p:cNvSpPr>
            <a:spLocks noGrp="1"/>
          </p:cNvSpPr>
          <p:nvPr userDrawn="1">
            <p:ph type="pic" sz="quarter" idx="11"/>
          </p:nvPr>
        </p:nvSpPr>
        <p:spPr>
          <a:xfrm>
            <a:off x="4638768" y="4732415"/>
            <a:ext cx="744485"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36" name="Oval 35">
            <a:extLst>
              <a:ext uri="{FF2B5EF4-FFF2-40B4-BE49-F238E27FC236}">
                <a16:creationId xmlns:a16="http://schemas.microsoft.com/office/drawing/2014/main" id="{FD3C7312-0B08-2743-8E58-0E4811CA88D0}"/>
              </a:ext>
            </a:extLst>
          </p:cNvPr>
          <p:cNvSpPr>
            <a:spLocks noChangeAspect="1"/>
          </p:cNvSpPr>
          <p:nvPr userDrawn="1"/>
        </p:nvSpPr>
        <p:spPr>
          <a:xfrm>
            <a:off x="3655544" y="261396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Picture Placeholder 57">
            <a:extLst>
              <a:ext uri="{FF2B5EF4-FFF2-40B4-BE49-F238E27FC236}">
                <a16:creationId xmlns:a16="http://schemas.microsoft.com/office/drawing/2014/main" id="{4A3B9449-6F4F-8644-A4F1-31E5310BD9B1}"/>
              </a:ext>
            </a:extLst>
          </p:cNvPr>
          <p:cNvSpPr>
            <a:spLocks noGrp="1"/>
          </p:cNvSpPr>
          <p:nvPr userDrawn="1">
            <p:ph type="pic" sz="quarter" idx="10"/>
          </p:nvPr>
        </p:nvSpPr>
        <p:spPr>
          <a:xfrm>
            <a:off x="3711861" y="2799273"/>
            <a:ext cx="781836" cy="544867"/>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2" name="Rectangle 1">
            <a:extLst>
              <a:ext uri="{FF2B5EF4-FFF2-40B4-BE49-F238E27FC236}">
                <a16:creationId xmlns:a16="http://schemas.microsoft.com/office/drawing/2014/main" id="{27EA7684-71F3-1A44-AE32-CD04CCE7586E}"/>
              </a:ext>
            </a:extLst>
          </p:cNvPr>
          <p:cNvSpPr/>
          <p:nvPr userDrawn="1"/>
        </p:nvSpPr>
        <p:spPr>
          <a:xfrm>
            <a:off x="0"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9">
            <a:extLst>
              <a:ext uri="{FF2B5EF4-FFF2-40B4-BE49-F238E27FC236}">
                <a16:creationId xmlns:a16="http://schemas.microsoft.com/office/drawing/2014/main" id="{83517801-D705-9F48-B2D2-29518AED6002}"/>
              </a:ext>
            </a:extLst>
          </p:cNvPr>
          <p:cNvSpPr>
            <a:spLocks noGrp="1"/>
          </p:cNvSpPr>
          <p:nvPr userDrawn="1">
            <p:ph type="title" hasCustomPrompt="1"/>
          </p:nvPr>
        </p:nvSpPr>
        <p:spPr>
          <a:xfrm>
            <a:off x="457200" y="2037271"/>
            <a:ext cx="1828800" cy="2783457"/>
          </a:xfrm>
        </p:spPr>
        <p:txBody>
          <a:bodyPr>
            <a:normAutofit/>
          </a:bodyPr>
          <a:lstStyle>
            <a:lvl1pPr algn="ctr">
              <a:defRPr sz="2000">
                <a:solidFill>
                  <a:schemeClr val="bg1"/>
                </a:solidFill>
                <a:latin typeface="+mj-lt"/>
              </a:defRPr>
            </a:lvl1pPr>
          </a:lstStyle>
          <a:p>
            <a:r>
              <a:rPr lang="en-US" dirty="0"/>
              <a:t>Title Goes Here</a:t>
            </a:r>
          </a:p>
        </p:txBody>
      </p:sp>
      <p:pic>
        <p:nvPicPr>
          <p:cNvPr id="31" name="Picture 30">
            <a:extLst>
              <a:ext uri="{FF2B5EF4-FFF2-40B4-BE49-F238E27FC236}">
                <a16:creationId xmlns:a16="http://schemas.microsoft.com/office/drawing/2014/main" id="{595ADFBD-7503-B346-A4D8-AA58BECF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69" name="Picture Placeholder 61">
            <a:extLst>
              <a:ext uri="{FF2B5EF4-FFF2-40B4-BE49-F238E27FC236}">
                <a16:creationId xmlns:a16="http://schemas.microsoft.com/office/drawing/2014/main" id="{81006F37-B174-5747-A505-8A252CB511D5}"/>
              </a:ext>
            </a:extLst>
          </p:cNvPr>
          <p:cNvSpPr>
            <a:spLocks noGrp="1"/>
          </p:cNvSpPr>
          <p:nvPr>
            <p:ph type="pic" sz="quarter" idx="16"/>
          </p:nvPr>
        </p:nvSpPr>
        <p:spPr>
          <a:xfrm>
            <a:off x="5577828" y="2800034"/>
            <a:ext cx="740188" cy="549275"/>
          </a:xfrm>
          <a:noFill/>
        </p:spPr>
        <p:txBody>
          <a:bodyPr>
            <a:normAutofit/>
          </a:bodyPr>
          <a:lstStyle>
            <a:lvl1pPr marL="0" indent="0" algn="ctr">
              <a:buNone/>
              <a:defRPr sz="800">
                <a:solidFill>
                  <a:schemeClr val="bg1"/>
                </a:solidFill>
              </a:defRPr>
            </a:lvl1pPr>
          </a:lstStyle>
          <a:p>
            <a:r>
              <a:rPr lang="en-US"/>
              <a:t>Click icon to add picture</a:t>
            </a:r>
            <a:endParaRPr lang="en-US" dirty="0"/>
          </a:p>
        </p:txBody>
      </p:sp>
      <p:sp>
        <p:nvSpPr>
          <p:cNvPr id="71" name="Text Placeholder 70">
            <a:extLst>
              <a:ext uri="{FF2B5EF4-FFF2-40B4-BE49-F238E27FC236}">
                <a16:creationId xmlns:a16="http://schemas.microsoft.com/office/drawing/2014/main" id="{A4374681-0162-934D-8C94-5E6D9BA7EEAA}"/>
              </a:ext>
            </a:extLst>
          </p:cNvPr>
          <p:cNvSpPr>
            <a:spLocks noGrp="1"/>
          </p:cNvSpPr>
          <p:nvPr>
            <p:ph type="body" sz="quarter" idx="17" hasCustomPrompt="1"/>
          </p:nvPr>
        </p:nvSpPr>
        <p:spPr>
          <a:xfrm>
            <a:off x="5977308" y="1555829"/>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73" name="Text Placeholder 70">
            <a:extLst>
              <a:ext uri="{FF2B5EF4-FFF2-40B4-BE49-F238E27FC236}">
                <a16:creationId xmlns:a16="http://schemas.microsoft.com/office/drawing/2014/main" id="{5B18F88B-683B-484E-B78A-9A465CBC20FE}"/>
              </a:ext>
            </a:extLst>
          </p:cNvPr>
          <p:cNvSpPr>
            <a:spLocks noGrp="1"/>
          </p:cNvSpPr>
          <p:nvPr>
            <p:ph type="body" sz="quarter" idx="19" hasCustomPrompt="1"/>
          </p:nvPr>
        </p:nvSpPr>
        <p:spPr>
          <a:xfrm>
            <a:off x="6884623" y="3639810"/>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75" name="Text Placeholder 70">
            <a:extLst>
              <a:ext uri="{FF2B5EF4-FFF2-40B4-BE49-F238E27FC236}">
                <a16:creationId xmlns:a16="http://schemas.microsoft.com/office/drawing/2014/main" id="{A65EFA3A-30AE-1D40-A683-F868C96B43F1}"/>
              </a:ext>
            </a:extLst>
          </p:cNvPr>
          <p:cNvSpPr>
            <a:spLocks noGrp="1"/>
          </p:cNvSpPr>
          <p:nvPr>
            <p:ph type="body" sz="quarter" idx="21" hasCustomPrompt="1"/>
          </p:nvPr>
        </p:nvSpPr>
        <p:spPr>
          <a:xfrm>
            <a:off x="3177405" y="3639810"/>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76" name="Text Placeholder 70">
            <a:extLst>
              <a:ext uri="{FF2B5EF4-FFF2-40B4-BE49-F238E27FC236}">
                <a16:creationId xmlns:a16="http://schemas.microsoft.com/office/drawing/2014/main" id="{437ADA94-500F-3346-AD3D-F76E8439F9A1}"/>
              </a:ext>
            </a:extLst>
          </p:cNvPr>
          <p:cNvSpPr>
            <a:spLocks noGrp="1"/>
          </p:cNvSpPr>
          <p:nvPr>
            <p:ph type="body" sz="quarter" idx="22" hasCustomPrompt="1"/>
          </p:nvPr>
        </p:nvSpPr>
        <p:spPr>
          <a:xfrm>
            <a:off x="4141424" y="5610377"/>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77" name="Text Placeholder 70">
            <a:extLst>
              <a:ext uri="{FF2B5EF4-FFF2-40B4-BE49-F238E27FC236}">
                <a16:creationId xmlns:a16="http://schemas.microsoft.com/office/drawing/2014/main" id="{0A2924FC-4CAB-2F45-83BB-3F6618BE391E}"/>
              </a:ext>
            </a:extLst>
          </p:cNvPr>
          <p:cNvSpPr>
            <a:spLocks noGrp="1"/>
          </p:cNvSpPr>
          <p:nvPr>
            <p:ph type="body" sz="quarter" idx="23" hasCustomPrompt="1"/>
          </p:nvPr>
        </p:nvSpPr>
        <p:spPr>
          <a:xfrm>
            <a:off x="6048198" y="5610377"/>
            <a:ext cx="1803400" cy="606425"/>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Gotham Book"/>
                <a:ea typeface="Calibri" charset="0"/>
                <a:cs typeface="Calibri" charset="0"/>
              </a:rPr>
              <a:t>Text here</a:t>
            </a:r>
          </a:p>
        </p:txBody>
      </p:sp>
      <p:sp>
        <p:nvSpPr>
          <p:cNvPr id="26" name="Slide Number Placeholder 4">
            <a:extLst>
              <a:ext uri="{FF2B5EF4-FFF2-40B4-BE49-F238E27FC236}">
                <a16:creationId xmlns:a16="http://schemas.microsoft.com/office/drawing/2014/main" id="{EBB2EFF8-8E53-BE4A-B73E-775150FE4C46}"/>
              </a:ext>
            </a:extLst>
          </p:cNvPr>
          <p:cNvSpPr>
            <a:spLocks noGrp="1"/>
          </p:cNvSpPr>
          <p:nvPr>
            <p:ph type="sldNum" sz="quarter" idx="24"/>
          </p:nvPr>
        </p:nvSpPr>
        <p:spPr>
          <a:xfrm>
            <a:off x="3" y="6372484"/>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318553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DD4C3-8313-114F-9A12-9CA816FC14F9}"/>
              </a:ext>
            </a:extLst>
          </p:cNvPr>
          <p:cNvSpPr/>
          <p:nvPr userDrawn="1"/>
        </p:nvSpPr>
        <p:spPr>
          <a:xfrm>
            <a:off x="0" y="0"/>
            <a:ext cx="27432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ontent Placeholder 5">
            <a:extLst>
              <a:ext uri="{FF2B5EF4-FFF2-40B4-BE49-F238E27FC236}">
                <a16:creationId xmlns:a16="http://schemas.microsoft.com/office/drawing/2014/main" id="{9C7E79D8-42B8-3846-BE76-AACA4B26314E}"/>
              </a:ext>
            </a:extLst>
          </p:cNvPr>
          <p:cNvSpPr>
            <a:spLocks noGrp="1"/>
          </p:cNvSpPr>
          <p:nvPr>
            <p:ph sz="quarter" idx="14" hasCustomPrompt="1"/>
          </p:nvPr>
        </p:nvSpPr>
        <p:spPr>
          <a:xfrm>
            <a:off x="471488" y="2529681"/>
            <a:ext cx="1800225" cy="1798638"/>
          </a:xfrm>
        </p:spPr>
        <p:txBody>
          <a:bodyPr>
            <a:normAutofit/>
          </a:bodyPr>
          <a:lstStyle>
            <a:lvl1pPr marL="0" indent="0" algn="ctr">
              <a:buNone/>
              <a:defRPr sz="900">
                <a:solidFill>
                  <a:schemeClr val="bg1"/>
                </a:solidFill>
              </a:defRPr>
            </a:lvl1pPr>
          </a:lstStyle>
          <a:p>
            <a:pPr lvl="0"/>
            <a:r>
              <a:rPr lang="en-US" dirty="0"/>
              <a:t>Add Content Here</a:t>
            </a:r>
          </a:p>
        </p:txBody>
      </p:sp>
      <p:sp>
        <p:nvSpPr>
          <p:cNvPr id="13" name="Title 12">
            <a:extLst>
              <a:ext uri="{FF2B5EF4-FFF2-40B4-BE49-F238E27FC236}">
                <a16:creationId xmlns:a16="http://schemas.microsoft.com/office/drawing/2014/main" id="{DFD18AEF-BEF5-E440-8934-F378207573CF}"/>
              </a:ext>
            </a:extLst>
          </p:cNvPr>
          <p:cNvSpPr>
            <a:spLocks noGrp="1"/>
          </p:cNvSpPr>
          <p:nvPr>
            <p:ph type="title" hasCustomPrompt="1"/>
          </p:nvPr>
        </p:nvSpPr>
        <p:spPr>
          <a:xfrm>
            <a:off x="3200400" y="0"/>
            <a:ext cx="5491600" cy="914400"/>
          </a:xfrm>
        </p:spPr>
        <p:txBody>
          <a:bodyPr>
            <a:normAutofit/>
          </a:bodyPr>
          <a:lstStyle>
            <a:lvl1pPr algn="ctr">
              <a:defRPr sz="2400">
                <a:latin typeface="+mj-lt"/>
              </a:defRPr>
            </a:lvl1pPr>
          </a:lstStyle>
          <a:p>
            <a:r>
              <a:rPr lang="en-US" dirty="0"/>
              <a:t>Title Goes Here</a:t>
            </a:r>
          </a:p>
        </p:txBody>
      </p:sp>
      <p:sp>
        <p:nvSpPr>
          <p:cNvPr id="4" name="Content Placeholder 3">
            <a:extLst>
              <a:ext uri="{FF2B5EF4-FFF2-40B4-BE49-F238E27FC236}">
                <a16:creationId xmlns:a16="http://schemas.microsoft.com/office/drawing/2014/main" id="{C87D40A9-AE19-8A40-B6D5-90FB5DA48362}"/>
              </a:ext>
            </a:extLst>
          </p:cNvPr>
          <p:cNvSpPr>
            <a:spLocks noGrp="1"/>
          </p:cNvSpPr>
          <p:nvPr>
            <p:ph sz="quarter" idx="13"/>
          </p:nvPr>
        </p:nvSpPr>
        <p:spPr>
          <a:xfrm>
            <a:off x="3211033" y="1066800"/>
            <a:ext cx="5491600" cy="49149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EE9688A7-6B92-F145-808B-D9417B9ED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9" name="Slide Number Placeholder 4">
            <a:extLst>
              <a:ext uri="{FF2B5EF4-FFF2-40B4-BE49-F238E27FC236}">
                <a16:creationId xmlns:a16="http://schemas.microsoft.com/office/drawing/2014/main" id="{FD5C5C10-DF7A-7442-B9DB-73334773141E}"/>
              </a:ext>
            </a:extLst>
          </p:cNvPr>
          <p:cNvSpPr>
            <a:spLocks noGrp="1"/>
          </p:cNvSpPr>
          <p:nvPr>
            <p:ph type="sldNum" sz="quarter" idx="12"/>
          </p:nvPr>
        </p:nvSpPr>
        <p:spPr>
          <a:xfrm>
            <a:off x="3" y="6373973"/>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cxnSp>
        <p:nvCxnSpPr>
          <p:cNvPr id="22" name="Straight Connector 21">
            <a:extLst>
              <a:ext uri="{FF2B5EF4-FFF2-40B4-BE49-F238E27FC236}">
                <a16:creationId xmlns:a16="http://schemas.microsoft.com/office/drawing/2014/main" id="{47A0915F-60C2-E749-B8A8-588985BB4682}"/>
              </a:ext>
            </a:extLst>
          </p:cNvPr>
          <p:cNvCxnSpPr>
            <a:cxnSpLocks/>
          </p:cNvCxnSpPr>
          <p:nvPr userDrawn="1"/>
        </p:nvCxnSpPr>
        <p:spPr>
          <a:xfrm>
            <a:off x="3200400" y="918973"/>
            <a:ext cx="5495826" cy="0"/>
          </a:xfrm>
          <a:prstGeom prst="line">
            <a:avLst/>
          </a:prstGeom>
          <a:ln w="12700" cap="rnd">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42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6" pos="2016" userDrawn="1">
          <p15:clr>
            <a:srgbClr val="FBAE40"/>
          </p15:clr>
        </p15:guide>
        <p15:guide id="7" orient="horz" pos="576" userDrawn="1">
          <p15:clr>
            <a:srgbClr val="FBAE40"/>
          </p15:clr>
        </p15:guide>
        <p15:guide id="8" orient="horz" pos="67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bar with 3 Content">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82EE854-54D1-074D-B99A-D611EDF323A5}"/>
              </a:ext>
            </a:extLst>
          </p:cNvPr>
          <p:cNvSpPr>
            <a:spLocks noGrp="1"/>
          </p:cNvSpPr>
          <p:nvPr>
            <p:ph type="body" sz="quarter" idx="13" hasCustomPrompt="1"/>
          </p:nvPr>
        </p:nvSpPr>
        <p:spPr>
          <a:xfrm>
            <a:off x="4576664" y="1597152"/>
            <a:ext cx="4100667" cy="270650"/>
          </a:xfrm>
        </p:spPr>
        <p:txBody>
          <a:bodyPr>
            <a:noAutofit/>
          </a:bodyPr>
          <a:lstStyle>
            <a:lvl1pPr marL="0" indent="0" algn="l">
              <a:buNone/>
              <a:defRPr sz="1600">
                <a:solidFill>
                  <a:schemeClr val="accent1"/>
                </a:solidFill>
                <a:latin typeface="+mj-lt"/>
              </a:defRPr>
            </a:lvl1pPr>
            <a:lvl2pPr marL="171446" indent="0">
              <a:buNone/>
              <a:defRPr>
                <a:latin typeface="+mj-lt"/>
              </a:defRPr>
            </a:lvl2pPr>
            <a:lvl3pPr marL="342891" indent="0">
              <a:buNone/>
              <a:defRPr>
                <a:latin typeface="+mj-lt"/>
              </a:defRPr>
            </a:lvl3pPr>
            <a:lvl4pPr marL="514337" indent="0">
              <a:buNone/>
              <a:defRPr>
                <a:latin typeface="+mj-lt"/>
              </a:defRPr>
            </a:lvl4pPr>
            <a:lvl5pPr marL="685782" indent="0">
              <a:buNone/>
              <a:defRPr>
                <a:latin typeface="+mj-lt"/>
              </a:defRPr>
            </a:lvl5pPr>
          </a:lstStyle>
          <a:p>
            <a:pPr lvl="0"/>
            <a:r>
              <a:rPr lang="en-US" dirty="0"/>
              <a:t>TEXT GOES HERE</a:t>
            </a:r>
          </a:p>
        </p:txBody>
      </p:sp>
      <p:sp>
        <p:nvSpPr>
          <p:cNvPr id="29" name="Text Placeholder 27">
            <a:extLst>
              <a:ext uri="{FF2B5EF4-FFF2-40B4-BE49-F238E27FC236}">
                <a16:creationId xmlns:a16="http://schemas.microsoft.com/office/drawing/2014/main" id="{7D39F387-49D4-E84F-B9C4-0E816A331CB7}"/>
              </a:ext>
            </a:extLst>
          </p:cNvPr>
          <p:cNvSpPr>
            <a:spLocks noGrp="1"/>
          </p:cNvSpPr>
          <p:nvPr>
            <p:ph type="body" sz="quarter" idx="14" hasCustomPrompt="1"/>
          </p:nvPr>
        </p:nvSpPr>
        <p:spPr>
          <a:xfrm>
            <a:off x="4577334" y="2900585"/>
            <a:ext cx="4108256" cy="274320"/>
          </a:xfrm>
        </p:spPr>
        <p:txBody>
          <a:bodyPr>
            <a:noAutofit/>
          </a:bodyPr>
          <a:lstStyle>
            <a:lvl1pPr marL="0" indent="0" algn="l">
              <a:buNone/>
              <a:defRPr sz="1600">
                <a:solidFill>
                  <a:schemeClr val="accent1"/>
                </a:solidFill>
                <a:latin typeface="+mj-lt"/>
              </a:defRPr>
            </a:lvl1pPr>
            <a:lvl2pPr marL="171446" indent="0">
              <a:buNone/>
              <a:defRPr>
                <a:latin typeface="+mj-lt"/>
              </a:defRPr>
            </a:lvl2pPr>
            <a:lvl3pPr marL="342891" indent="0">
              <a:buNone/>
              <a:defRPr>
                <a:latin typeface="+mj-lt"/>
              </a:defRPr>
            </a:lvl3pPr>
            <a:lvl4pPr marL="514337" indent="0">
              <a:buNone/>
              <a:defRPr>
                <a:latin typeface="+mj-lt"/>
              </a:defRPr>
            </a:lvl4pPr>
            <a:lvl5pPr marL="685782" indent="0">
              <a:buNone/>
              <a:defRPr>
                <a:latin typeface="+mj-lt"/>
              </a:defRPr>
            </a:lvl5pPr>
          </a:lstStyle>
          <a:p>
            <a:pPr lvl="0"/>
            <a:r>
              <a:rPr lang="en-US" dirty="0"/>
              <a:t>TEXT GOES HERE</a:t>
            </a:r>
          </a:p>
        </p:txBody>
      </p:sp>
      <p:sp>
        <p:nvSpPr>
          <p:cNvPr id="26" name="Picture Placeholder 25">
            <a:extLst>
              <a:ext uri="{FF2B5EF4-FFF2-40B4-BE49-F238E27FC236}">
                <a16:creationId xmlns:a16="http://schemas.microsoft.com/office/drawing/2014/main" id="{B0E4F6DC-F418-6E4D-9628-7386673FACCB}"/>
              </a:ext>
            </a:extLst>
          </p:cNvPr>
          <p:cNvSpPr>
            <a:spLocks noGrp="1"/>
          </p:cNvSpPr>
          <p:nvPr userDrawn="1">
            <p:ph type="pic" sz="quarter" idx="12"/>
          </p:nvPr>
        </p:nvSpPr>
        <p:spPr>
          <a:xfrm>
            <a:off x="3205015" y="2896264"/>
            <a:ext cx="1194096" cy="1155700"/>
          </a:xfrm>
        </p:spPr>
        <p:txBody>
          <a:bodyPr>
            <a:normAutofit/>
          </a:bodyPr>
          <a:lstStyle>
            <a:lvl1pPr marL="0" indent="0" algn="ctr">
              <a:buNone/>
              <a:defRPr sz="105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98EA72B5-DE6F-9F4E-BC39-C6D3A410D599}"/>
              </a:ext>
            </a:extLst>
          </p:cNvPr>
          <p:cNvSpPr>
            <a:spLocks noGrp="1"/>
          </p:cNvSpPr>
          <p:nvPr userDrawn="1">
            <p:ph type="pic" sz="quarter" idx="11"/>
          </p:nvPr>
        </p:nvSpPr>
        <p:spPr>
          <a:xfrm>
            <a:off x="3205015" y="1597152"/>
            <a:ext cx="1194096" cy="1155699"/>
          </a:xfrm>
        </p:spPr>
        <p:txBody>
          <a:bodyPr>
            <a:normAutofit/>
          </a:bodyPr>
          <a:lstStyle>
            <a:lvl1pPr marL="0" indent="0" algn="ctr">
              <a:buNone/>
              <a:defRPr sz="1050"/>
            </a:lvl1pPr>
          </a:lstStyle>
          <a:p>
            <a:r>
              <a:rPr lang="en-US"/>
              <a:t>Click icon to add picture</a:t>
            </a:r>
            <a:endParaRPr lang="en-US" dirty="0"/>
          </a:p>
        </p:txBody>
      </p:sp>
      <p:sp>
        <p:nvSpPr>
          <p:cNvPr id="4" name="Rectangle 3">
            <a:extLst>
              <a:ext uri="{FF2B5EF4-FFF2-40B4-BE49-F238E27FC236}">
                <a16:creationId xmlns:a16="http://schemas.microsoft.com/office/drawing/2014/main" id="{C3BC7C46-7275-D247-893C-CA0D6F73240E}"/>
              </a:ext>
            </a:extLst>
          </p:cNvPr>
          <p:cNvSpPr>
            <a:spLocks/>
          </p:cNvSpPr>
          <p:nvPr/>
        </p:nvSpPr>
        <p:spPr>
          <a:xfrm>
            <a:off x="2" y="0"/>
            <a:ext cx="27431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4CDF34ED-A85F-CF4B-B42A-4CBFA9A52CF3}"/>
              </a:ext>
            </a:extLst>
          </p:cNvPr>
          <p:cNvSpPr>
            <a:spLocks noGrp="1"/>
          </p:cNvSpPr>
          <p:nvPr userDrawn="1">
            <p:ph type="pic" sz="quarter" idx="10"/>
          </p:nvPr>
        </p:nvSpPr>
        <p:spPr>
          <a:xfrm>
            <a:off x="476054" y="2524918"/>
            <a:ext cx="1809946" cy="1808163"/>
          </a:xfrm>
        </p:spPr>
        <p:txBody>
          <a:bodyPr>
            <a:normAutofit/>
          </a:bodyPr>
          <a:lstStyle>
            <a:lvl1pPr marL="0" indent="0" algn="ctr">
              <a:buNone/>
              <a:defRPr sz="1050">
                <a:solidFill>
                  <a:schemeClr val="bg1"/>
                </a:solidFill>
              </a:defRPr>
            </a:lvl1pPr>
          </a:lstStyle>
          <a:p>
            <a:r>
              <a:rPr lang="en-US"/>
              <a:t>Click icon to add picture</a:t>
            </a:r>
            <a:endParaRPr lang="en-US" dirty="0"/>
          </a:p>
        </p:txBody>
      </p:sp>
      <p:pic>
        <p:nvPicPr>
          <p:cNvPr id="17" name="Picture 16">
            <a:extLst>
              <a:ext uri="{FF2B5EF4-FFF2-40B4-BE49-F238E27FC236}">
                <a16:creationId xmlns:a16="http://schemas.microsoft.com/office/drawing/2014/main" id="{4503EF33-3F8A-6C4B-B058-EC61E1A44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19" name="Title 18">
            <a:extLst>
              <a:ext uri="{FF2B5EF4-FFF2-40B4-BE49-F238E27FC236}">
                <a16:creationId xmlns:a16="http://schemas.microsoft.com/office/drawing/2014/main" id="{B5A1BA4D-3421-8541-9355-E7A2E79B3B87}"/>
              </a:ext>
            </a:extLst>
          </p:cNvPr>
          <p:cNvSpPr>
            <a:spLocks noGrp="1"/>
          </p:cNvSpPr>
          <p:nvPr userDrawn="1">
            <p:ph type="title" hasCustomPrompt="1"/>
          </p:nvPr>
        </p:nvSpPr>
        <p:spPr>
          <a:xfrm>
            <a:off x="3214541" y="0"/>
            <a:ext cx="5486400" cy="914400"/>
          </a:xfrm>
        </p:spPr>
        <p:txBody>
          <a:bodyPr>
            <a:normAutofit/>
          </a:bodyPr>
          <a:lstStyle>
            <a:lvl1pPr algn="ctr">
              <a:defRPr sz="2400">
                <a:latin typeface="+mj-lt"/>
              </a:defRPr>
            </a:lvl1pPr>
          </a:lstStyle>
          <a:p>
            <a:r>
              <a:rPr lang="en-US" dirty="0"/>
              <a:t>Title Goes Here</a:t>
            </a:r>
          </a:p>
        </p:txBody>
      </p:sp>
      <p:sp>
        <p:nvSpPr>
          <p:cNvPr id="3" name="Text Placeholder 2">
            <a:extLst>
              <a:ext uri="{FF2B5EF4-FFF2-40B4-BE49-F238E27FC236}">
                <a16:creationId xmlns:a16="http://schemas.microsoft.com/office/drawing/2014/main" id="{983E6B7E-C09A-384D-9348-5F18AFB525D7}"/>
              </a:ext>
            </a:extLst>
          </p:cNvPr>
          <p:cNvSpPr>
            <a:spLocks noGrp="1"/>
          </p:cNvSpPr>
          <p:nvPr>
            <p:ph type="body" sz="quarter" idx="17" hasCustomPrompt="1"/>
          </p:nvPr>
        </p:nvSpPr>
        <p:spPr>
          <a:xfrm>
            <a:off x="4576593" y="1929435"/>
            <a:ext cx="4100732" cy="823416"/>
          </a:xfrm>
        </p:spPr>
        <p:txBody>
          <a:bodyPr>
            <a:noAutofit/>
          </a:bodyPr>
          <a:lstStyle>
            <a:lvl1pPr marL="0" indent="0">
              <a:buNone/>
              <a:defRPr sz="1400"/>
            </a:lvl1pPr>
            <a:lvl2pPr marL="171446" indent="0">
              <a:buNone/>
              <a:defRPr sz="1600"/>
            </a:lvl2pPr>
            <a:lvl3pPr marL="342891" indent="0">
              <a:buNone/>
              <a:defRPr sz="1600"/>
            </a:lvl3pPr>
            <a:lvl4pPr marL="514337" indent="0">
              <a:buNone/>
              <a:defRPr sz="1600"/>
            </a:lvl4pPr>
            <a:lvl5pPr marL="685782" indent="0">
              <a:buNone/>
              <a:defRPr sz="1600"/>
            </a:lvl5pPr>
          </a:lstStyle>
          <a:p>
            <a:pPr lvl="0"/>
            <a:r>
              <a:rPr lang="en-US" dirty="0"/>
              <a:t>Type text here</a:t>
            </a:r>
          </a:p>
        </p:txBody>
      </p:sp>
      <p:sp>
        <p:nvSpPr>
          <p:cNvPr id="14" name="Text Placeholder 2">
            <a:extLst>
              <a:ext uri="{FF2B5EF4-FFF2-40B4-BE49-F238E27FC236}">
                <a16:creationId xmlns:a16="http://schemas.microsoft.com/office/drawing/2014/main" id="{F2893099-902D-E949-A348-534036ADD644}"/>
              </a:ext>
            </a:extLst>
          </p:cNvPr>
          <p:cNvSpPr>
            <a:spLocks noGrp="1"/>
          </p:cNvSpPr>
          <p:nvPr>
            <p:ph type="body" sz="quarter" idx="18" hasCustomPrompt="1"/>
          </p:nvPr>
        </p:nvSpPr>
        <p:spPr>
          <a:xfrm>
            <a:off x="4575432" y="3229004"/>
            <a:ext cx="4100819" cy="822960"/>
          </a:xfrm>
        </p:spPr>
        <p:txBody>
          <a:bodyPr>
            <a:noAutofit/>
          </a:bodyPr>
          <a:lstStyle>
            <a:lvl1pPr marL="0" indent="0">
              <a:buNone/>
              <a:defRPr sz="1400"/>
            </a:lvl1pPr>
            <a:lvl2pPr marL="171446" indent="0">
              <a:buNone/>
              <a:defRPr sz="1600"/>
            </a:lvl2pPr>
            <a:lvl3pPr marL="342891" indent="0">
              <a:buNone/>
              <a:defRPr sz="1600"/>
            </a:lvl3pPr>
            <a:lvl4pPr marL="514337" indent="0">
              <a:buNone/>
              <a:defRPr sz="1600"/>
            </a:lvl4pPr>
            <a:lvl5pPr marL="685782" indent="0">
              <a:buNone/>
              <a:defRPr sz="1600"/>
            </a:lvl5pPr>
          </a:lstStyle>
          <a:p>
            <a:pPr lvl="0"/>
            <a:r>
              <a:rPr lang="en-US" dirty="0"/>
              <a:t>Type text here</a:t>
            </a:r>
          </a:p>
        </p:txBody>
      </p:sp>
      <p:sp>
        <p:nvSpPr>
          <p:cNvPr id="15" name="Text Placeholder 27">
            <a:extLst>
              <a:ext uri="{FF2B5EF4-FFF2-40B4-BE49-F238E27FC236}">
                <a16:creationId xmlns:a16="http://schemas.microsoft.com/office/drawing/2014/main" id="{EE73D8D6-32DC-1A4A-8364-B754A5204081}"/>
              </a:ext>
            </a:extLst>
          </p:cNvPr>
          <p:cNvSpPr>
            <a:spLocks noGrp="1"/>
          </p:cNvSpPr>
          <p:nvPr>
            <p:ph type="body" sz="quarter" idx="19" hasCustomPrompt="1"/>
          </p:nvPr>
        </p:nvSpPr>
        <p:spPr>
          <a:xfrm>
            <a:off x="4577248" y="4198441"/>
            <a:ext cx="4108342" cy="274320"/>
          </a:xfrm>
        </p:spPr>
        <p:txBody>
          <a:bodyPr>
            <a:noAutofit/>
          </a:bodyPr>
          <a:lstStyle>
            <a:lvl1pPr marL="0" indent="0" algn="l">
              <a:buNone/>
              <a:defRPr sz="1600">
                <a:solidFill>
                  <a:schemeClr val="accent1"/>
                </a:solidFill>
                <a:latin typeface="+mj-lt"/>
              </a:defRPr>
            </a:lvl1pPr>
            <a:lvl2pPr marL="171446" indent="0">
              <a:buNone/>
              <a:defRPr>
                <a:latin typeface="+mj-lt"/>
              </a:defRPr>
            </a:lvl2pPr>
            <a:lvl3pPr marL="342891" indent="0">
              <a:buNone/>
              <a:defRPr>
                <a:latin typeface="+mj-lt"/>
              </a:defRPr>
            </a:lvl3pPr>
            <a:lvl4pPr marL="514337" indent="0">
              <a:buNone/>
              <a:defRPr>
                <a:latin typeface="+mj-lt"/>
              </a:defRPr>
            </a:lvl4pPr>
            <a:lvl5pPr marL="685782" indent="0">
              <a:buNone/>
              <a:defRPr>
                <a:latin typeface="+mj-lt"/>
              </a:defRPr>
            </a:lvl5pPr>
          </a:lstStyle>
          <a:p>
            <a:pPr lvl="0"/>
            <a:r>
              <a:rPr lang="en-US" dirty="0"/>
              <a:t>TEXT GOES HERE</a:t>
            </a:r>
          </a:p>
        </p:txBody>
      </p:sp>
      <p:sp>
        <p:nvSpPr>
          <p:cNvPr id="16" name="Picture Placeholder 25">
            <a:extLst>
              <a:ext uri="{FF2B5EF4-FFF2-40B4-BE49-F238E27FC236}">
                <a16:creationId xmlns:a16="http://schemas.microsoft.com/office/drawing/2014/main" id="{0DBF6763-724F-D94C-AE1E-6EC0D81EC039}"/>
              </a:ext>
            </a:extLst>
          </p:cNvPr>
          <p:cNvSpPr>
            <a:spLocks noGrp="1"/>
          </p:cNvSpPr>
          <p:nvPr>
            <p:ph type="pic" sz="quarter" idx="20"/>
          </p:nvPr>
        </p:nvSpPr>
        <p:spPr>
          <a:xfrm>
            <a:off x="3200400" y="4195377"/>
            <a:ext cx="1194096" cy="1155700"/>
          </a:xfrm>
        </p:spPr>
        <p:txBody>
          <a:bodyPr>
            <a:normAutofit/>
          </a:bodyPr>
          <a:lstStyle>
            <a:lvl1pPr marL="0" indent="0" algn="ctr">
              <a:buNone/>
              <a:defRPr sz="1050"/>
            </a:lvl1pPr>
          </a:lstStyle>
          <a:p>
            <a:r>
              <a:rPr lang="en-US"/>
              <a:t>Click icon to add picture</a:t>
            </a:r>
            <a:endParaRPr lang="en-US" dirty="0"/>
          </a:p>
        </p:txBody>
      </p:sp>
      <p:sp>
        <p:nvSpPr>
          <p:cNvPr id="18" name="Text Placeholder 2">
            <a:extLst>
              <a:ext uri="{FF2B5EF4-FFF2-40B4-BE49-F238E27FC236}">
                <a16:creationId xmlns:a16="http://schemas.microsoft.com/office/drawing/2014/main" id="{F8F34FA8-AD05-E440-B551-88C75214A680}"/>
              </a:ext>
            </a:extLst>
          </p:cNvPr>
          <p:cNvSpPr>
            <a:spLocks noGrp="1"/>
          </p:cNvSpPr>
          <p:nvPr>
            <p:ph type="body" sz="quarter" idx="21" hasCustomPrompt="1"/>
          </p:nvPr>
        </p:nvSpPr>
        <p:spPr>
          <a:xfrm>
            <a:off x="4577248" y="4528117"/>
            <a:ext cx="4100905" cy="822960"/>
          </a:xfrm>
        </p:spPr>
        <p:txBody>
          <a:bodyPr>
            <a:noAutofit/>
          </a:bodyPr>
          <a:lstStyle>
            <a:lvl1pPr marL="0" indent="0">
              <a:buNone/>
              <a:defRPr sz="1400"/>
            </a:lvl1pPr>
            <a:lvl2pPr marL="171446" indent="0">
              <a:buNone/>
              <a:defRPr sz="1600"/>
            </a:lvl2pPr>
            <a:lvl3pPr marL="342891" indent="0">
              <a:buNone/>
              <a:defRPr sz="1600"/>
            </a:lvl3pPr>
            <a:lvl4pPr marL="514337" indent="0">
              <a:buNone/>
              <a:defRPr sz="1600"/>
            </a:lvl4pPr>
            <a:lvl5pPr marL="685782" indent="0">
              <a:buNone/>
              <a:defRPr sz="1600"/>
            </a:lvl5pPr>
          </a:lstStyle>
          <a:p>
            <a:pPr lvl="0"/>
            <a:r>
              <a:rPr lang="en-US" dirty="0"/>
              <a:t>Type text here</a:t>
            </a:r>
          </a:p>
        </p:txBody>
      </p:sp>
      <p:sp>
        <p:nvSpPr>
          <p:cNvPr id="20" name="Slide Number Placeholder 4">
            <a:extLst>
              <a:ext uri="{FF2B5EF4-FFF2-40B4-BE49-F238E27FC236}">
                <a16:creationId xmlns:a16="http://schemas.microsoft.com/office/drawing/2014/main" id="{039CD22C-D49C-8448-BEB2-2B413AD96302}"/>
              </a:ext>
            </a:extLst>
          </p:cNvPr>
          <p:cNvSpPr>
            <a:spLocks noGrp="1"/>
          </p:cNvSpPr>
          <p:nvPr>
            <p:ph type="sldNum" sz="quarter" idx="22"/>
          </p:nvPr>
        </p:nvSpPr>
        <p:spPr>
          <a:xfrm>
            <a:off x="3" y="6367962"/>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cxnSp>
        <p:nvCxnSpPr>
          <p:cNvPr id="31" name="Straight Connector 30">
            <a:extLst>
              <a:ext uri="{FF2B5EF4-FFF2-40B4-BE49-F238E27FC236}">
                <a16:creationId xmlns:a16="http://schemas.microsoft.com/office/drawing/2014/main" id="{A36BEAD8-8B88-244A-9374-2F07E6928782}"/>
              </a:ext>
            </a:extLst>
          </p:cNvPr>
          <p:cNvCxnSpPr>
            <a:cxnSpLocks/>
          </p:cNvCxnSpPr>
          <p:nvPr userDrawn="1"/>
        </p:nvCxnSpPr>
        <p:spPr>
          <a:xfrm>
            <a:off x="3200400" y="918973"/>
            <a:ext cx="5495826" cy="0"/>
          </a:xfrm>
          <a:prstGeom prst="line">
            <a:avLst/>
          </a:prstGeom>
          <a:ln w="12700" cap="rnd">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171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472" userDrawn="1">
          <p15:clr>
            <a:srgbClr val="FBAE40"/>
          </p15:clr>
        </p15:guide>
        <p15:guide id="3" orient="horz" pos="216" userDrawn="1">
          <p15:clr>
            <a:srgbClr val="FBAE40"/>
          </p15:clr>
        </p15:guide>
        <p15:guide id="4" pos="1728" userDrawn="1">
          <p15:clr>
            <a:srgbClr val="A4A3A4"/>
          </p15:clr>
        </p15:guide>
        <p15:guide id="5" orient="horz" pos="1056" userDrawn="1">
          <p15:clr>
            <a:srgbClr val="FBAE40"/>
          </p15:clr>
        </p15:guide>
        <p15:guide id="6" orient="horz" pos="1296" userDrawn="1">
          <p15:clr>
            <a:srgbClr val="FBAE40"/>
          </p15:clr>
        </p15:guide>
        <p15:guide id="7" pos="201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 Light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932747-F1E3-7841-B392-90D620C25378}"/>
              </a:ext>
            </a:extLst>
          </p:cNvPr>
          <p:cNvSpPr/>
          <p:nvPr userDrawn="1"/>
        </p:nvSpPr>
        <p:spPr>
          <a:xfrm>
            <a:off x="0" y="-11727"/>
            <a:ext cx="9144000" cy="6858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a:extLst>
              <a:ext uri="{FF2B5EF4-FFF2-40B4-BE49-F238E27FC236}">
                <a16:creationId xmlns:a16="http://schemas.microsoft.com/office/drawing/2014/main" id="{39136242-687A-FB4B-827C-4620CBC881B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16315" y="1685985"/>
            <a:ext cx="2487895" cy="764535"/>
          </a:xfrm>
          <a:prstGeom prst="rect">
            <a:avLst/>
          </a:prstGeom>
        </p:spPr>
      </p:pic>
      <p:sp>
        <p:nvSpPr>
          <p:cNvPr id="6" name="Title 5">
            <a:extLst>
              <a:ext uri="{FF2B5EF4-FFF2-40B4-BE49-F238E27FC236}">
                <a16:creationId xmlns:a16="http://schemas.microsoft.com/office/drawing/2014/main" id="{50F18261-9E53-4AAE-BFC0-3E7B086E71BD}"/>
              </a:ext>
            </a:extLst>
          </p:cNvPr>
          <p:cNvSpPr>
            <a:spLocks noGrp="1"/>
          </p:cNvSpPr>
          <p:nvPr>
            <p:ph type="title"/>
          </p:nvPr>
        </p:nvSpPr>
        <p:spPr>
          <a:xfrm>
            <a:off x="991043" y="2679699"/>
            <a:ext cx="2889109" cy="2651125"/>
          </a:xfrm>
        </p:spPr>
        <p:txBody>
          <a:bodyPr anchor="ctr" anchorCtr="0">
            <a:normAutofit/>
          </a:bodyPr>
          <a:lstStyle>
            <a:lvl1pPr algn="l">
              <a:defRPr sz="3200">
                <a:solidFill>
                  <a:schemeClr val="bg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0A23955-5056-4251-BBC8-51CF3FF4D68C}"/>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FC73EE6-9E45-46F9-AEDC-291597DF9762}"/>
              </a:ext>
            </a:extLst>
          </p:cNvPr>
          <p:cNvSpPr>
            <a:spLocks noGrp="1"/>
          </p:cNvSpPr>
          <p:nvPr>
            <p:ph type="sldNum" sz="quarter" idx="11"/>
          </p:nvPr>
        </p:nvSpPr>
        <p:spPr/>
        <p:txBody>
          <a:bodyPr/>
          <a:lstStyle>
            <a:lvl1pPr>
              <a:defRPr>
                <a:solidFill>
                  <a:schemeClr val="bg1"/>
                </a:solidFill>
              </a:defRPr>
            </a:lvl1pPr>
          </a:lstStyle>
          <a:p>
            <a:fld id="{77FCA1A9-EFF6-4820-97EF-E505BEA68649}" type="slidenum">
              <a:rPr lang="en-US" smtClean="0"/>
              <a:pPr/>
              <a:t>‹#›</a:t>
            </a:fld>
            <a:endParaRPr lang="en-US" dirty="0"/>
          </a:p>
        </p:txBody>
      </p:sp>
      <p:sp>
        <p:nvSpPr>
          <p:cNvPr id="3" name="Picture Placeholder 2">
            <a:extLst>
              <a:ext uri="{FF2B5EF4-FFF2-40B4-BE49-F238E27FC236}">
                <a16:creationId xmlns:a16="http://schemas.microsoft.com/office/drawing/2014/main" id="{ED80CC33-E062-B64E-807E-579B2D14027D}"/>
              </a:ext>
            </a:extLst>
          </p:cNvPr>
          <p:cNvSpPr>
            <a:spLocks noGrp="1"/>
          </p:cNvSpPr>
          <p:nvPr>
            <p:ph type="pic" sz="quarter" idx="12" hasCustomPrompt="1"/>
          </p:nvPr>
        </p:nvSpPr>
        <p:spPr>
          <a:xfrm>
            <a:off x="4242356" y="1381124"/>
            <a:ext cx="4127500" cy="3949699"/>
          </a:xfrm>
          <a:noFill/>
        </p:spPr>
        <p:txBody>
          <a:bodyPr/>
          <a:lstStyle>
            <a:lvl1pPr marL="0" indent="0">
              <a:buNone/>
              <a:defRPr>
                <a:solidFill>
                  <a:schemeClr val="bg1"/>
                </a:solidFill>
                <a:latin typeface="+mn-lt"/>
              </a:defRPr>
            </a:lvl1pPr>
          </a:lstStyle>
          <a:p>
            <a:r>
              <a:rPr lang="en-US" dirty="0"/>
              <a:t>Click to insert picture</a:t>
            </a:r>
          </a:p>
        </p:txBody>
      </p:sp>
      <p:sp>
        <p:nvSpPr>
          <p:cNvPr id="8" name="Rectangle 7">
            <a:extLst>
              <a:ext uri="{FF2B5EF4-FFF2-40B4-BE49-F238E27FC236}">
                <a16:creationId xmlns:a16="http://schemas.microsoft.com/office/drawing/2014/main" id="{058985C4-AECE-6A4D-9486-83A3DC84F0FA}"/>
              </a:ext>
            </a:extLst>
          </p:cNvPr>
          <p:cNvSpPr/>
          <p:nvPr userDrawn="1"/>
        </p:nvSpPr>
        <p:spPr>
          <a:xfrm>
            <a:off x="668215" y="1160585"/>
            <a:ext cx="3001108" cy="1344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0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 symplr Navy">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8EF2CB6-8CA6-BB4D-97BF-4BE779076E3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07223" y="6541227"/>
            <a:ext cx="620572" cy="190703"/>
          </a:xfrm>
          <a:prstGeom prst="rect">
            <a:avLst/>
          </a:prstGeom>
        </p:spPr>
      </p:pic>
      <p:sp>
        <p:nvSpPr>
          <p:cNvPr id="5" name="Slide Number Placeholder 4">
            <a:extLst>
              <a:ext uri="{FF2B5EF4-FFF2-40B4-BE49-F238E27FC236}">
                <a16:creationId xmlns:a16="http://schemas.microsoft.com/office/drawing/2014/main" id="{C7271709-F088-B140-B878-C136E1C0572E}"/>
              </a:ext>
            </a:extLst>
          </p:cNvPr>
          <p:cNvSpPr>
            <a:spLocks noGrp="1"/>
          </p:cNvSpPr>
          <p:nvPr>
            <p:ph type="sldNum" sz="quarter" idx="11"/>
          </p:nvPr>
        </p:nvSpPr>
        <p:spPr>
          <a:xfrm>
            <a:off x="3" y="6373178"/>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84131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E365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726611"/>
            <a:ext cx="7886700" cy="1286324"/>
          </a:xfrm>
        </p:spPr>
        <p:txBody>
          <a:bodyPr anchor="ctr" anchorCtr="0">
            <a:normAutofit/>
          </a:bodyPr>
          <a:lstStyle>
            <a:lvl1pPr algn="ctr">
              <a:defRPr sz="3200" b="1" i="0">
                <a:solidFill>
                  <a:schemeClr val="accent1"/>
                </a:solidFill>
                <a:latin typeface="+mj-lt"/>
                <a:ea typeface="Calibri" charset="0"/>
                <a:cs typeface="Calibri" charset="0"/>
              </a:defRPr>
            </a:lvl1pPr>
          </a:lstStyle>
          <a:p>
            <a:r>
              <a:rPr lang="en-US" dirty="0"/>
              <a:t>Click to Add a Section Title</a:t>
            </a:r>
          </a:p>
        </p:txBody>
      </p:sp>
      <p:sp>
        <p:nvSpPr>
          <p:cNvPr id="3" name="Text Placeholder 2"/>
          <p:cNvSpPr>
            <a:spLocks noGrp="1"/>
          </p:cNvSpPr>
          <p:nvPr>
            <p:ph type="body" idx="1" hasCustomPrompt="1"/>
          </p:nvPr>
        </p:nvSpPr>
        <p:spPr>
          <a:xfrm>
            <a:off x="628650" y="5113378"/>
            <a:ext cx="7886700" cy="714057"/>
          </a:xfrm>
        </p:spPr>
        <p:txBody>
          <a:bodyPr/>
          <a:lstStyle>
            <a:lvl1pPr marL="0" indent="0" algn="ctr">
              <a:buNone/>
              <a:defRPr sz="1800" b="0" i="0">
                <a:solidFill>
                  <a:schemeClr val="accent1"/>
                </a:solidFill>
                <a:latin typeface="+mn-lt"/>
                <a:ea typeface="Calibri" charset="0"/>
                <a:cs typeface="Calibri"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add a section summary or sub-title</a:t>
            </a:r>
          </a:p>
        </p:txBody>
      </p:sp>
      <p:pic>
        <p:nvPicPr>
          <p:cNvPr id="6" name="Picture 5">
            <a:extLst>
              <a:ext uri="{FF2B5EF4-FFF2-40B4-BE49-F238E27FC236}">
                <a16:creationId xmlns:a16="http://schemas.microsoft.com/office/drawing/2014/main" id="{65A6F721-3A8F-40D7-82E0-52B7A67D5FAB}"/>
              </a:ext>
            </a:extLst>
          </p:cNvPr>
          <p:cNvPicPr>
            <a:picLocks noChangeAspect="1"/>
          </p:cNvPicPr>
          <p:nvPr userDrawn="1"/>
        </p:nvPicPr>
        <p:blipFill rotWithShape="1">
          <a:blip r:embed="rId2"/>
          <a:srcRect r="78043"/>
          <a:stretch/>
        </p:blipFill>
        <p:spPr>
          <a:xfrm>
            <a:off x="3439822" y="852560"/>
            <a:ext cx="1703742" cy="2406050"/>
          </a:xfrm>
          <a:prstGeom prst="rect">
            <a:avLst/>
          </a:prstGeom>
        </p:spPr>
      </p:pic>
      <p:sp>
        <p:nvSpPr>
          <p:cNvPr id="5" name="Slide Number Placeholder 2">
            <a:extLst>
              <a:ext uri="{FF2B5EF4-FFF2-40B4-BE49-F238E27FC236}">
                <a16:creationId xmlns:a16="http://schemas.microsoft.com/office/drawing/2014/main" id="{ACB49274-4029-DF45-AC66-8592B22EDE73}"/>
              </a:ext>
            </a:extLst>
          </p:cNvPr>
          <p:cNvSpPr>
            <a:spLocks noGrp="1"/>
          </p:cNvSpPr>
          <p:nvPr>
            <p:ph type="sldNum" sz="quarter" idx="10"/>
          </p:nvPr>
        </p:nvSpPr>
        <p:spPr>
          <a:xfrm>
            <a:off x="3" y="6371005"/>
            <a:ext cx="355147" cy="365125"/>
          </a:xfrm>
        </p:spPr>
        <p:txBody>
          <a:bodyPr/>
          <a:lstStyle>
            <a:lvl1pPr>
              <a:defRPr>
                <a:solidFill>
                  <a:schemeClr val="tx2"/>
                </a:solidFill>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682440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 symplr Gray">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8EF2CB6-8CA6-BB4D-97BF-4BE779076E3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07223" y="6541227"/>
            <a:ext cx="620572" cy="190703"/>
          </a:xfrm>
          <a:prstGeom prst="rect">
            <a:avLst/>
          </a:prstGeom>
        </p:spPr>
      </p:pic>
      <p:sp>
        <p:nvSpPr>
          <p:cNvPr id="5" name="Slide Number Placeholder 4">
            <a:extLst>
              <a:ext uri="{FF2B5EF4-FFF2-40B4-BE49-F238E27FC236}">
                <a16:creationId xmlns:a16="http://schemas.microsoft.com/office/drawing/2014/main" id="{C7271709-F088-B140-B878-C136E1C0572E}"/>
              </a:ext>
            </a:extLst>
          </p:cNvPr>
          <p:cNvSpPr>
            <a:spLocks noGrp="1"/>
          </p:cNvSpPr>
          <p:nvPr>
            <p:ph type="sldNum" sz="quarter" idx="11"/>
          </p:nvPr>
        </p:nvSpPr>
        <p:spPr>
          <a:xfrm>
            <a:off x="3" y="6373178"/>
            <a:ext cx="355147" cy="365125"/>
          </a:xfrm>
        </p:spPr>
        <p:txBody>
          <a:bodyPr/>
          <a:lstStyle>
            <a:lvl1pPr>
              <a:defRPr>
                <a:solidFill>
                  <a:schemeClr val="bg1"/>
                </a:solidFill>
                <a:latin typeface="+mn-lt"/>
                <a:ea typeface="Calibri" charset="0"/>
                <a:cs typeface="Calibri" charset="0"/>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382897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 symplr Blue">
    <p:bg>
      <p:bgPr>
        <a:solidFill>
          <a:srgbClr val="0099CC"/>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C2881-C082-496A-8F13-2724AA302FE0}"/>
              </a:ext>
            </a:extLst>
          </p:cNvPr>
          <p:cNvSpPr>
            <a:spLocks noGrp="1"/>
          </p:cNvSpPr>
          <p:nvPr>
            <p:ph type="sldNum" sz="quarter" idx="10"/>
          </p:nvPr>
        </p:nvSpPr>
        <p:spPr>
          <a:xfrm>
            <a:off x="3" y="6361066"/>
            <a:ext cx="355147" cy="365125"/>
          </a:xfrm>
        </p:spPr>
        <p:txBody>
          <a:bodyPr/>
          <a:lstStyle>
            <a:lvl1pPr>
              <a:defRPr>
                <a:solidFill>
                  <a:schemeClr val="bg1"/>
                </a:solidFill>
              </a:defRPr>
            </a:lvl1pPr>
          </a:lstStyle>
          <a:p>
            <a:fld id="{77FCA1A9-EFF6-4820-97EF-E505BEA68649}" type="slidenum">
              <a:rPr lang="en-US" smtClean="0"/>
              <a:pPr/>
              <a:t>‹#›</a:t>
            </a:fld>
            <a:endParaRPr lang="en-US" dirty="0"/>
          </a:p>
        </p:txBody>
      </p:sp>
      <p:sp>
        <p:nvSpPr>
          <p:cNvPr id="4" name="Footer Placeholder 3">
            <a:extLst>
              <a:ext uri="{FF2B5EF4-FFF2-40B4-BE49-F238E27FC236}">
                <a16:creationId xmlns:a16="http://schemas.microsoft.com/office/drawing/2014/main" id="{823975B1-6315-47A5-852F-C6309F33B9E4}"/>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5" name="Graphic 4">
            <a:extLst>
              <a:ext uri="{FF2B5EF4-FFF2-40B4-BE49-F238E27FC236}">
                <a16:creationId xmlns:a16="http://schemas.microsoft.com/office/drawing/2014/main" id="{A285D874-4452-426C-B8B4-4EE7DBA86E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Tree>
    <p:extLst>
      <p:ext uri="{BB962C8B-B14F-4D97-AF65-F5344CB8AC3E}">
        <p14:creationId xmlns:p14="http://schemas.microsoft.com/office/powerpoint/2010/main" val="6200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symplr Gold">
    <p:bg>
      <p:bgPr>
        <a:solidFill>
          <a:srgbClr val="F0B14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C2881-C082-496A-8F13-2724AA302FE0}"/>
              </a:ext>
            </a:extLst>
          </p:cNvPr>
          <p:cNvSpPr>
            <a:spLocks noGrp="1"/>
          </p:cNvSpPr>
          <p:nvPr>
            <p:ph type="sldNum" sz="quarter" idx="10"/>
          </p:nvPr>
        </p:nvSpPr>
        <p:spPr>
          <a:xfrm>
            <a:off x="3" y="6361066"/>
            <a:ext cx="355147" cy="365125"/>
          </a:xfrm>
        </p:spPr>
        <p:txBody>
          <a:bodyPr/>
          <a:lstStyle>
            <a:lvl1pPr>
              <a:defRPr>
                <a:solidFill>
                  <a:schemeClr val="bg1"/>
                </a:solidFill>
              </a:defRPr>
            </a:lvl1pPr>
          </a:lstStyle>
          <a:p>
            <a:fld id="{77FCA1A9-EFF6-4820-97EF-E505BEA68649}" type="slidenum">
              <a:rPr lang="en-US" smtClean="0"/>
              <a:pPr/>
              <a:t>‹#›</a:t>
            </a:fld>
            <a:endParaRPr lang="en-US" dirty="0"/>
          </a:p>
        </p:txBody>
      </p:sp>
      <p:sp>
        <p:nvSpPr>
          <p:cNvPr id="4" name="Footer Placeholder 3">
            <a:extLst>
              <a:ext uri="{FF2B5EF4-FFF2-40B4-BE49-F238E27FC236}">
                <a16:creationId xmlns:a16="http://schemas.microsoft.com/office/drawing/2014/main" id="{823975B1-6315-47A5-852F-C6309F33B9E4}"/>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5" name="Graphic 4">
            <a:extLst>
              <a:ext uri="{FF2B5EF4-FFF2-40B4-BE49-F238E27FC236}">
                <a16:creationId xmlns:a16="http://schemas.microsoft.com/office/drawing/2014/main" id="{A285D874-4452-426C-B8B4-4EE7DBA86E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Tree>
    <p:extLst>
      <p:ext uri="{BB962C8B-B14F-4D97-AF65-F5344CB8AC3E}">
        <p14:creationId xmlns:p14="http://schemas.microsoft.com/office/powerpoint/2010/main" val="528947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 symplr Light Blue">
    <p:bg>
      <p:bgPr>
        <a:solidFill>
          <a:schemeClr val="accent6"/>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C2881-C082-496A-8F13-2724AA302FE0}"/>
              </a:ext>
            </a:extLst>
          </p:cNvPr>
          <p:cNvSpPr>
            <a:spLocks noGrp="1"/>
          </p:cNvSpPr>
          <p:nvPr>
            <p:ph type="sldNum" sz="quarter" idx="10"/>
          </p:nvPr>
        </p:nvSpPr>
        <p:spPr>
          <a:xfrm>
            <a:off x="3" y="6361066"/>
            <a:ext cx="355147" cy="365125"/>
          </a:xfrm>
        </p:spPr>
        <p:txBody>
          <a:bodyPr/>
          <a:lstStyle>
            <a:lvl1pPr>
              <a:defRPr>
                <a:solidFill>
                  <a:schemeClr val="bg1"/>
                </a:solidFill>
              </a:defRPr>
            </a:lvl1pPr>
          </a:lstStyle>
          <a:p>
            <a:fld id="{77FCA1A9-EFF6-4820-97EF-E505BEA68649}" type="slidenum">
              <a:rPr lang="en-US" smtClean="0"/>
              <a:pPr/>
              <a:t>‹#›</a:t>
            </a:fld>
            <a:endParaRPr lang="en-US" dirty="0"/>
          </a:p>
        </p:txBody>
      </p:sp>
      <p:sp>
        <p:nvSpPr>
          <p:cNvPr id="4" name="Footer Placeholder 3">
            <a:extLst>
              <a:ext uri="{FF2B5EF4-FFF2-40B4-BE49-F238E27FC236}">
                <a16:creationId xmlns:a16="http://schemas.microsoft.com/office/drawing/2014/main" id="{823975B1-6315-47A5-852F-C6309F33B9E4}"/>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5" name="Graphic 4">
            <a:extLst>
              <a:ext uri="{FF2B5EF4-FFF2-40B4-BE49-F238E27FC236}">
                <a16:creationId xmlns:a16="http://schemas.microsoft.com/office/drawing/2014/main" id="{A285D874-4452-426C-B8B4-4EE7DBA86E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Tree>
    <p:extLst>
      <p:ext uri="{BB962C8B-B14F-4D97-AF65-F5344CB8AC3E}">
        <p14:creationId xmlns:p14="http://schemas.microsoft.com/office/powerpoint/2010/main" val="54120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 symplr Green">
    <p:bg>
      <p:bgPr>
        <a:solidFill>
          <a:schemeClr val="accent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C2881-C082-496A-8F13-2724AA302FE0}"/>
              </a:ext>
            </a:extLst>
          </p:cNvPr>
          <p:cNvSpPr>
            <a:spLocks noGrp="1"/>
          </p:cNvSpPr>
          <p:nvPr>
            <p:ph type="sldNum" sz="quarter" idx="10"/>
          </p:nvPr>
        </p:nvSpPr>
        <p:spPr>
          <a:xfrm>
            <a:off x="3" y="6361066"/>
            <a:ext cx="355147" cy="365125"/>
          </a:xfrm>
        </p:spPr>
        <p:txBody>
          <a:bodyPr/>
          <a:lstStyle>
            <a:lvl1pPr>
              <a:defRPr>
                <a:solidFill>
                  <a:schemeClr val="bg1"/>
                </a:solidFill>
              </a:defRPr>
            </a:lvl1pPr>
          </a:lstStyle>
          <a:p>
            <a:fld id="{77FCA1A9-EFF6-4820-97EF-E505BEA68649}" type="slidenum">
              <a:rPr lang="en-US" smtClean="0"/>
              <a:pPr/>
              <a:t>‹#›</a:t>
            </a:fld>
            <a:endParaRPr lang="en-US" dirty="0"/>
          </a:p>
        </p:txBody>
      </p:sp>
      <p:sp>
        <p:nvSpPr>
          <p:cNvPr id="4" name="Footer Placeholder 3">
            <a:extLst>
              <a:ext uri="{FF2B5EF4-FFF2-40B4-BE49-F238E27FC236}">
                <a16:creationId xmlns:a16="http://schemas.microsoft.com/office/drawing/2014/main" id="{823975B1-6315-47A5-852F-C6309F33B9E4}"/>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5" name="Graphic 4">
            <a:extLst>
              <a:ext uri="{FF2B5EF4-FFF2-40B4-BE49-F238E27FC236}">
                <a16:creationId xmlns:a16="http://schemas.microsoft.com/office/drawing/2014/main" id="{A285D874-4452-426C-B8B4-4EE7DBA86E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Tree>
    <p:extLst>
      <p:ext uri="{BB962C8B-B14F-4D97-AF65-F5344CB8AC3E}">
        <p14:creationId xmlns:p14="http://schemas.microsoft.com/office/powerpoint/2010/main" val="104858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 symplr Orange">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C2881-C082-496A-8F13-2724AA302FE0}"/>
              </a:ext>
            </a:extLst>
          </p:cNvPr>
          <p:cNvSpPr>
            <a:spLocks noGrp="1"/>
          </p:cNvSpPr>
          <p:nvPr>
            <p:ph type="sldNum" sz="quarter" idx="10"/>
          </p:nvPr>
        </p:nvSpPr>
        <p:spPr>
          <a:xfrm>
            <a:off x="3" y="6361066"/>
            <a:ext cx="355147" cy="365125"/>
          </a:xfrm>
        </p:spPr>
        <p:txBody>
          <a:bodyPr/>
          <a:lstStyle>
            <a:lvl1pPr>
              <a:defRPr>
                <a:solidFill>
                  <a:schemeClr val="bg1"/>
                </a:solidFill>
              </a:defRPr>
            </a:lvl1pPr>
          </a:lstStyle>
          <a:p>
            <a:fld id="{77FCA1A9-EFF6-4820-97EF-E505BEA68649}" type="slidenum">
              <a:rPr lang="en-US" smtClean="0"/>
              <a:pPr/>
              <a:t>‹#›</a:t>
            </a:fld>
            <a:endParaRPr lang="en-US" dirty="0"/>
          </a:p>
        </p:txBody>
      </p:sp>
      <p:sp>
        <p:nvSpPr>
          <p:cNvPr id="4" name="Footer Placeholder 3">
            <a:extLst>
              <a:ext uri="{FF2B5EF4-FFF2-40B4-BE49-F238E27FC236}">
                <a16:creationId xmlns:a16="http://schemas.microsoft.com/office/drawing/2014/main" id="{823975B1-6315-47A5-852F-C6309F33B9E4}"/>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5" name="Graphic 4">
            <a:extLst>
              <a:ext uri="{FF2B5EF4-FFF2-40B4-BE49-F238E27FC236}">
                <a16:creationId xmlns:a16="http://schemas.microsoft.com/office/drawing/2014/main" id="{A285D874-4452-426C-B8B4-4EE7DBA86E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74856" y="6541227"/>
            <a:ext cx="620572" cy="190703"/>
          </a:xfrm>
          <a:prstGeom prst="rect">
            <a:avLst/>
          </a:prstGeom>
        </p:spPr>
      </p:pic>
    </p:spTree>
    <p:extLst>
      <p:ext uri="{BB962C8B-B14F-4D97-AF65-F5344CB8AC3E}">
        <p14:creationId xmlns:p14="http://schemas.microsoft.com/office/powerpoint/2010/main" val="265117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Agenda and Purpos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6124A5-CB27-8442-B7D6-AE20C218B20B}"/>
              </a:ext>
            </a:extLst>
          </p:cNvPr>
          <p:cNvSpPr>
            <a:spLocks/>
          </p:cNvSpPr>
          <p:nvPr userDrawn="1"/>
        </p:nvSpPr>
        <p:spPr>
          <a:xfrm flipV="1">
            <a:off x="0" y="-103"/>
            <a:ext cx="2743200" cy="6858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347472"/>
            <a:ext cx="1828800" cy="448056"/>
          </a:xfrm>
        </p:spPr>
        <p:txBody>
          <a:bodyPr anchor="t">
            <a:normAutofit/>
          </a:bodyPr>
          <a:lstStyle>
            <a:lvl1pPr>
              <a:defRPr sz="1600" b="1" i="0">
                <a:solidFill>
                  <a:schemeClr val="bg1"/>
                </a:solidFill>
                <a:latin typeface="+mj-lt"/>
              </a:defRPr>
            </a:lvl1pPr>
          </a:lstStyle>
          <a:p>
            <a:r>
              <a:rPr lang="en-US" dirty="0"/>
              <a:t>PURPOSE</a:t>
            </a:r>
          </a:p>
        </p:txBody>
      </p:sp>
      <p:sp>
        <p:nvSpPr>
          <p:cNvPr id="3" name="Content Placeholder 2"/>
          <p:cNvSpPr>
            <a:spLocks noGrp="1"/>
          </p:cNvSpPr>
          <p:nvPr>
            <p:ph idx="1"/>
          </p:nvPr>
        </p:nvSpPr>
        <p:spPr>
          <a:xfrm>
            <a:off x="3200399" y="2249424"/>
            <a:ext cx="5486400" cy="3922776"/>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475488" y="2249424"/>
            <a:ext cx="1828800" cy="425361"/>
          </a:xfrm>
        </p:spPr>
        <p:txBody>
          <a:bodyPr/>
          <a:lstStyle>
            <a:lvl1pPr marL="0" indent="0" algn="ctr">
              <a:buNone/>
              <a:defRPr sz="1600" b="1" i="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54CC146-F24B-4048-8C67-C2CAF5EC609F}" type="slidenum">
              <a:rPr lang="en-US" smtClean="0"/>
              <a:pPr/>
              <a:t>‹#›</a:t>
            </a:fld>
            <a:endParaRPr lang="en-US" dirty="0"/>
          </a:p>
        </p:txBody>
      </p:sp>
      <p:pic>
        <p:nvPicPr>
          <p:cNvPr id="9" name="Picture 8">
            <a:extLst>
              <a:ext uri="{FF2B5EF4-FFF2-40B4-BE49-F238E27FC236}">
                <a16:creationId xmlns:a16="http://schemas.microsoft.com/office/drawing/2014/main" id="{1587F6B0-CA46-414B-B5DE-F5A4347B0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2480" y="6529345"/>
            <a:ext cx="599041" cy="202585"/>
          </a:xfrm>
          <a:prstGeom prst="rect">
            <a:avLst/>
          </a:prstGeom>
        </p:spPr>
      </p:pic>
      <p:sp>
        <p:nvSpPr>
          <p:cNvPr id="10" name="Content Placeholder 2">
            <a:extLst>
              <a:ext uri="{FF2B5EF4-FFF2-40B4-BE49-F238E27FC236}">
                <a16:creationId xmlns:a16="http://schemas.microsoft.com/office/drawing/2014/main" id="{CB888106-A239-0D44-816A-8F2163938911}"/>
              </a:ext>
            </a:extLst>
          </p:cNvPr>
          <p:cNvSpPr>
            <a:spLocks noGrp="1"/>
          </p:cNvSpPr>
          <p:nvPr>
            <p:ph idx="13" hasCustomPrompt="1"/>
          </p:nvPr>
        </p:nvSpPr>
        <p:spPr>
          <a:xfrm>
            <a:off x="3200400" y="347472"/>
            <a:ext cx="5486400" cy="1143000"/>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Text here</a:t>
            </a:r>
          </a:p>
        </p:txBody>
      </p:sp>
      <p:cxnSp>
        <p:nvCxnSpPr>
          <p:cNvPr id="11" name="Straight Connector 10">
            <a:extLst>
              <a:ext uri="{FF2B5EF4-FFF2-40B4-BE49-F238E27FC236}">
                <a16:creationId xmlns:a16="http://schemas.microsoft.com/office/drawing/2014/main" id="{35673661-CFF4-BF4D-9251-DBA8D32FE52F}"/>
              </a:ext>
            </a:extLst>
          </p:cNvPr>
          <p:cNvCxnSpPr>
            <a:cxnSpLocks/>
          </p:cNvCxnSpPr>
          <p:nvPr userDrawn="1"/>
        </p:nvCxnSpPr>
        <p:spPr>
          <a:xfrm>
            <a:off x="3013878" y="1752600"/>
            <a:ext cx="585944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017221"/>
      </p:ext>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4248">
          <p15:clr>
            <a:srgbClr val="FBAE40"/>
          </p15:clr>
        </p15:guide>
        <p15:guide id="3" pos="20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peaker Contact Infor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2596" y="924134"/>
            <a:ext cx="5642754" cy="885705"/>
          </a:xfrm>
          <a:prstGeom prst="rect">
            <a:avLst/>
          </a:prstGeom>
        </p:spPr>
        <p:txBody>
          <a:bodyPr>
            <a:normAutofit/>
          </a:bodyPr>
          <a:lstStyle>
            <a:lvl1pPr algn="l">
              <a:defRPr b="1">
                <a:solidFill>
                  <a:schemeClr val="accent1"/>
                </a:solidFill>
              </a:defRPr>
            </a:lvl1pPr>
          </a:lstStyle>
          <a:p>
            <a:r>
              <a:rPr lang="en-US" dirty="0"/>
              <a:t>Speaker Name</a:t>
            </a:r>
          </a:p>
        </p:txBody>
      </p:sp>
      <p:sp>
        <p:nvSpPr>
          <p:cNvPr id="4" name="Picture Placeholder 3"/>
          <p:cNvSpPr>
            <a:spLocks noGrp="1"/>
          </p:cNvSpPr>
          <p:nvPr>
            <p:ph type="pic" sz="quarter" idx="10"/>
          </p:nvPr>
        </p:nvSpPr>
        <p:spPr>
          <a:xfrm>
            <a:off x="628650" y="1103881"/>
            <a:ext cx="1951038" cy="1944119"/>
          </a:xfrm>
          <a:prstGeom prst="rect">
            <a:avLst/>
          </a:prstGeom>
          <a:solidFill>
            <a:schemeClr val="tx2">
              <a:lumMod val="20000"/>
              <a:lumOff val="80000"/>
            </a:schemeClr>
          </a:solidFill>
        </p:spPr>
        <p:txBody>
          <a:bodyPr/>
          <a:lstStyle>
            <a:lvl1pPr marL="0" indent="0">
              <a:buNone/>
              <a:defRPr sz="1000">
                <a:solidFill>
                  <a:schemeClr val="accent1"/>
                </a:solidFill>
              </a:defRPr>
            </a:lvl1pPr>
          </a:lstStyle>
          <a:p>
            <a:r>
              <a:rPr lang="en-US" dirty="0"/>
              <a:t>Click icon to add picture</a:t>
            </a:r>
          </a:p>
        </p:txBody>
      </p:sp>
      <p:sp>
        <p:nvSpPr>
          <p:cNvPr id="13" name="Text Placeholder 12"/>
          <p:cNvSpPr>
            <a:spLocks noGrp="1"/>
          </p:cNvSpPr>
          <p:nvPr>
            <p:ph type="body" sz="quarter" idx="12" hasCustomPrompt="1"/>
          </p:nvPr>
        </p:nvSpPr>
        <p:spPr>
          <a:xfrm>
            <a:off x="2873375" y="1817701"/>
            <a:ext cx="5641975" cy="479425"/>
          </a:xfrm>
          <a:prstGeom prst="rect">
            <a:avLst/>
          </a:prstGeom>
          <a:no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b="0">
                <a:solidFill>
                  <a:schemeClr val="bg1"/>
                </a:solidFill>
              </a:defRPr>
            </a:lvl1pPr>
          </a:lstStyle>
          <a:p>
            <a:pPr lvl="0"/>
            <a:r>
              <a:rPr lang="en-US" dirty="0">
                <a:solidFill>
                  <a:schemeClr val="accent1"/>
                </a:solidFill>
              </a:rPr>
              <a:t>SPEAKER JOB TITLE</a:t>
            </a:r>
          </a:p>
        </p:txBody>
      </p:sp>
      <p:sp>
        <p:nvSpPr>
          <p:cNvPr id="15" name="Text Placeholder 14"/>
          <p:cNvSpPr>
            <a:spLocks noGrp="1"/>
          </p:cNvSpPr>
          <p:nvPr>
            <p:ph type="body" sz="quarter" idx="13" hasCustomPrompt="1"/>
          </p:nvPr>
        </p:nvSpPr>
        <p:spPr>
          <a:xfrm>
            <a:off x="2873375" y="2376502"/>
            <a:ext cx="5641975" cy="491752"/>
          </a:xfrm>
          <a:prstGeom prst="rect">
            <a:avLst/>
          </a:prstGeom>
        </p:spPr>
        <p:txBody>
          <a:bodyPr>
            <a:normAutofit/>
          </a:bodyPr>
          <a:lstStyle>
            <a:lvl1pPr marL="0" indent="0">
              <a:buNone/>
              <a:defRPr sz="3200">
                <a:solidFill>
                  <a:schemeClr val="bg1"/>
                </a:solidFill>
              </a:defRPr>
            </a:lvl1pPr>
          </a:lstStyle>
          <a:p>
            <a:pPr lvl="0"/>
            <a:r>
              <a:rPr lang="en-US" sz="2800" dirty="0">
                <a:solidFill>
                  <a:schemeClr val="tx2"/>
                </a:solidFill>
              </a:rPr>
              <a:t>Speaker’s Facility Name</a:t>
            </a:r>
          </a:p>
        </p:txBody>
      </p:sp>
      <p:sp>
        <p:nvSpPr>
          <p:cNvPr id="18" name="Text Placeholder 17"/>
          <p:cNvSpPr>
            <a:spLocks noGrp="1"/>
          </p:cNvSpPr>
          <p:nvPr>
            <p:ph type="body" sz="quarter" idx="14" hasCustomPrompt="1"/>
          </p:nvPr>
        </p:nvSpPr>
        <p:spPr>
          <a:xfrm>
            <a:off x="2873375" y="2922228"/>
            <a:ext cx="737333" cy="598598"/>
          </a:xfrm>
          <a:prstGeom prst="rect">
            <a:avLst/>
          </a:prstGeom>
        </p:spPr>
        <p:txBody>
          <a:bodyPr>
            <a:normAutofit/>
          </a:bodyPr>
          <a:lstStyle>
            <a:lvl1pPr marL="0" indent="0">
              <a:buNone/>
              <a:defRPr b="1">
                <a:solidFill>
                  <a:schemeClr val="accent1"/>
                </a:solidFill>
              </a:defRPr>
            </a:lvl1pPr>
          </a:lstStyle>
          <a:p>
            <a:pPr lvl="0"/>
            <a:r>
              <a:rPr lang="en-US" dirty="0"/>
              <a:t>E:</a:t>
            </a:r>
          </a:p>
        </p:txBody>
      </p:sp>
      <p:sp>
        <p:nvSpPr>
          <p:cNvPr id="19" name="Text Placeholder 5"/>
          <p:cNvSpPr>
            <a:spLocks noGrp="1"/>
          </p:cNvSpPr>
          <p:nvPr>
            <p:ph type="body" sz="quarter" idx="15" hasCustomPrompt="1"/>
          </p:nvPr>
        </p:nvSpPr>
        <p:spPr>
          <a:xfrm>
            <a:off x="3670545" y="2947630"/>
            <a:ext cx="4844805" cy="573195"/>
          </a:xfrm>
          <a:prstGeom prst="rect">
            <a:avLst/>
          </a:prstGeom>
        </p:spPr>
        <p:txBody>
          <a:bodyPr>
            <a:normAutofit/>
          </a:bodyPr>
          <a:lstStyle>
            <a:lvl1pPr marL="0" indent="0">
              <a:buNone/>
              <a:defRPr sz="3200">
                <a:solidFill>
                  <a:schemeClr val="tx2"/>
                </a:solidFill>
              </a:defRPr>
            </a:lvl1pPr>
            <a:lvl2pPr marL="457200" indent="0">
              <a:buNone/>
              <a:defRPr/>
            </a:lvl2pPr>
          </a:lstStyle>
          <a:p>
            <a:pPr lvl="0"/>
            <a:r>
              <a:rPr lang="en-US" sz="2800" dirty="0" err="1">
                <a:solidFill>
                  <a:schemeClr val="tx2"/>
                </a:solidFill>
              </a:rPr>
              <a:t>www.speakeremail.com</a:t>
            </a:r>
            <a:endParaRPr lang="en-US" sz="2800" dirty="0">
              <a:solidFill>
                <a:schemeClr val="tx2"/>
              </a:solidFill>
            </a:endParaRPr>
          </a:p>
        </p:txBody>
      </p:sp>
      <p:sp>
        <p:nvSpPr>
          <p:cNvPr id="20" name="Text Placeholder 17"/>
          <p:cNvSpPr>
            <a:spLocks noGrp="1"/>
          </p:cNvSpPr>
          <p:nvPr>
            <p:ph type="body" sz="quarter" idx="16" hasCustomPrompt="1"/>
          </p:nvPr>
        </p:nvSpPr>
        <p:spPr>
          <a:xfrm>
            <a:off x="2873375" y="3576441"/>
            <a:ext cx="737333" cy="598598"/>
          </a:xfrm>
          <a:prstGeom prst="rect">
            <a:avLst/>
          </a:prstGeom>
        </p:spPr>
        <p:txBody>
          <a:bodyPr>
            <a:normAutofit/>
          </a:bodyPr>
          <a:lstStyle>
            <a:lvl1pPr marL="0" indent="0">
              <a:buNone/>
              <a:defRPr b="1">
                <a:solidFill>
                  <a:schemeClr val="accent1"/>
                </a:solidFill>
              </a:defRPr>
            </a:lvl1pPr>
          </a:lstStyle>
          <a:p>
            <a:pPr lvl="0"/>
            <a:r>
              <a:rPr lang="en-US" dirty="0"/>
              <a:t>T:</a:t>
            </a:r>
          </a:p>
        </p:txBody>
      </p:sp>
      <p:sp>
        <p:nvSpPr>
          <p:cNvPr id="21" name="Text Placeholder 5"/>
          <p:cNvSpPr>
            <a:spLocks noGrp="1"/>
          </p:cNvSpPr>
          <p:nvPr>
            <p:ph type="body" sz="quarter" idx="17" hasCustomPrompt="1"/>
          </p:nvPr>
        </p:nvSpPr>
        <p:spPr>
          <a:xfrm>
            <a:off x="3670545" y="3574346"/>
            <a:ext cx="4844805" cy="600693"/>
          </a:xfrm>
          <a:prstGeom prst="rect">
            <a:avLst/>
          </a:prstGeom>
        </p:spPr>
        <p:txBody>
          <a:bodyPr>
            <a:normAutofit/>
          </a:bodyPr>
          <a:lstStyle>
            <a:lvl1pPr marL="0" indent="0">
              <a:buNone/>
              <a:defRPr sz="3200">
                <a:solidFill>
                  <a:schemeClr val="tx2"/>
                </a:solidFill>
              </a:defRPr>
            </a:lvl1pPr>
            <a:lvl2pPr marL="457200" indent="0">
              <a:buNone/>
              <a:defRPr/>
            </a:lvl2pPr>
          </a:lstStyle>
          <a:p>
            <a:r>
              <a:rPr lang="en-US" sz="2800" dirty="0">
                <a:solidFill>
                  <a:schemeClr val="tx2"/>
                </a:solidFill>
              </a:rPr>
              <a:t>123.456.7890</a:t>
            </a:r>
          </a:p>
        </p:txBody>
      </p:sp>
      <p:sp>
        <p:nvSpPr>
          <p:cNvPr id="22" name="Text Placeholder 17"/>
          <p:cNvSpPr>
            <a:spLocks noGrp="1"/>
          </p:cNvSpPr>
          <p:nvPr>
            <p:ph type="body" sz="quarter" idx="18" hasCustomPrompt="1"/>
          </p:nvPr>
        </p:nvSpPr>
        <p:spPr>
          <a:xfrm>
            <a:off x="2873375" y="4234416"/>
            <a:ext cx="737333" cy="598598"/>
          </a:xfrm>
          <a:prstGeom prst="rect">
            <a:avLst/>
          </a:prstGeom>
        </p:spPr>
        <p:txBody>
          <a:bodyPr>
            <a:normAutofit/>
          </a:bodyPr>
          <a:lstStyle>
            <a:lvl1pPr marL="0" indent="0">
              <a:buNone/>
              <a:defRPr b="1">
                <a:solidFill>
                  <a:schemeClr val="accent1"/>
                </a:solidFill>
              </a:defRPr>
            </a:lvl1pPr>
          </a:lstStyle>
          <a:p>
            <a:pPr lvl="0"/>
            <a:r>
              <a:rPr lang="en-US" dirty="0"/>
              <a:t>W:</a:t>
            </a:r>
          </a:p>
        </p:txBody>
      </p:sp>
      <p:sp>
        <p:nvSpPr>
          <p:cNvPr id="23" name="Text Placeholder 5"/>
          <p:cNvSpPr>
            <a:spLocks noGrp="1"/>
          </p:cNvSpPr>
          <p:nvPr>
            <p:ph type="body" sz="quarter" idx="19" hasCustomPrompt="1"/>
          </p:nvPr>
        </p:nvSpPr>
        <p:spPr>
          <a:xfrm>
            <a:off x="3670545" y="4232321"/>
            <a:ext cx="4844805" cy="600693"/>
          </a:xfrm>
          <a:prstGeom prst="rect">
            <a:avLst/>
          </a:prstGeom>
        </p:spPr>
        <p:txBody>
          <a:bodyPr>
            <a:normAutofit/>
          </a:bodyPr>
          <a:lstStyle>
            <a:lvl1pPr marL="0" indent="0">
              <a:buNone/>
              <a:defRPr sz="3200">
                <a:solidFill>
                  <a:schemeClr val="tx2"/>
                </a:solidFill>
              </a:defRPr>
            </a:lvl1pPr>
            <a:lvl2pPr marL="457200" indent="0">
              <a:buNone/>
              <a:defRPr/>
            </a:lvl2pPr>
          </a:lstStyle>
          <a:p>
            <a:r>
              <a:rPr lang="en-US" sz="2800">
                <a:solidFill>
                  <a:schemeClr val="tx2"/>
                </a:solidFill>
              </a:rPr>
              <a:t>www.facility.com</a:t>
            </a:r>
            <a:endParaRPr lang="en-US" sz="2800" dirty="0">
              <a:solidFill>
                <a:schemeClr val="tx2"/>
              </a:solidFill>
            </a:endParaRPr>
          </a:p>
        </p:txBody>
      </p:sp>
    </p:spTree>
    <p:extLst>
      <p:ext uri="{BB962C8B-B14F-4D97-AF65-F5344CB8AC3E}">
        <p14:creationId xmlns:p14="http://schemas.microsoft.com/office/powerpoint/2010/main" val="404073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0E3656">
            <a:alpha val="0"/>
          </a:srgb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C6F729B-5E41-354E-88EB-2F16C585E25B}"/>
              </a:ext>
            </a:extLst>
          </p:cNvPr>
          <p:cNvSpPr>
            <a:spLocks noGrp="1"/>
          </p:cNvSpPr>
          <p:nvPr>
            <p:ph type="pic" sz="quarter" idx="11"/>
          </p:nvPr>
        </p:nvSpPr>
        <p:spPr>
          <a:xfrm>
            <a:off x="3218656" y="702241"/>
            <a:ext cx="2706688" cy="2706688"/>
          </a:xfrm>
        </p:spPr>
        <p:txBody>
          <a:bodyPr>
            <a:normAutofit/>
          </a:bodyPr>
          <a:lstStyle>
            <a:lvl1pPr marL="0" indent="0">
              <a:buNone/>
              <a:defRPr sz="1600"/>
            </a:lvl1pPr>
          </a:lstStyle>
          <a:p>
            <a:r>
              <a:rPr lang="en-US"/>
              <a:t>Click icon to add picture</a:t>
            </a:r>
            <a:endParaRPr lang="en-US" dirty="0"/>
          </a:p>
        </p:txBody>
      </p:sp>
      <p:sp>
        <p:nvSpPr>
          <p:cNvPr id="2" name="Title 1"/>
          <p:cNvSpPr>
            <a:spLocks noGrp="1"/>
          </p:cNvSpPr>
          <p:nvPr>
            <p:ph type="title" hasCustomPrompt="1"/>
          </p:nvPr>
        </p:nvSpPr>
        <p:spPr>
          <a:xfrm>
            <a:off x="628650" y="3726611"/>
            <a:ext cx="7886700" cy="1286324"/>
          </a:xfrm>
        </p:spPr>
        <p:txBody>
          <a:bodyPr anchor="ctr" anchorCtr="0">
            <a:normAutofit/>
          </a:bodyPr>
          <a:lstStyle>
            <a:lvl1pPr algn="ctr">
              <a:defRPr sz="3200" b="1" i="0">
                <a:solidFill>
                  <a:schemeClr val="accent1"/>
                </a:solidFill>
                <a:latin typeface="+mj-lt"/>
                <a:ea typeface="Calibri" charset="0"/>
                <a:cs typeface="Calibri" charset="0"/>
              </a:defRPr>
            </a:lvl1pPr>
          </a:lstStyle>
          <a:p>
            <a:r>
              <a:rPr lang="en-US" dirty="0"/>
              <a:t>Click to Add a Section Title</a:t>
            </a:r>
          </a:p>
        </p:txBody>
      </p:sp>
      <p:sp>
        <p:nvSpPr>
          <p:cNvPr id="3" name="Text Placeholder 2"/>
          <p:cNvSpPr>
            <a:spLocks noGrp="1"/>
          </p:cNvSpPr>
          <p:nvPr>
            <p:ph type="body" idx="1" hasCustomPrompt="1"/>
          </p:nvPr>
        </p:nvSpPr>
        <p:spPr>
          <a:xfrm>
            <a:off x="628650" y="5113378"/>
            <a:ext cx="7886700" cy="714057"/>
          </a:xfrm>
        </p:spPr>
        <p:txBody>
          <a:bodyPr/>
          <a:lstStyle>
            <a:lvl1pPr marL="0" indent="0" algn="ctr">
              <a:buNone/>
              <a:defRPr sz="1800" b="0" i="0">
                <a:solidFill>
                  <a:schemeClr val="accent1"/>
                </a:solidFill>
                <a:latin typeface="+mn-lt"/>
                <a:ea typeface="Calibri" charset="0"/>
                <a:cs typeface="Calibri"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add a section summary or sub-title</a:t>
            </a:r>
          </a:p>
        </p:txBody>
      </p:sp>
      <p:sp>
        <p:nvSpPr>
          <p:cNvPr id="5" name="Slide Number Placeholder 2">
            <a:extLst>
              <a:ext uri="{FF2B5EF4-FFF2-40B4-BE49-F238E27FC236}">
                <a16:creationId xmlns:a16="http://schemas.microsoft.com/office/drawing/2014/main" id="{ACB49274-4029-DF45-AC66-8592B22EDE73}"/>
              </a:ext>
            </a:extLst>
          </p:cNvPr>
          <p:cNvSpPr>
            <a:spLocks noGrp="1"/>
          </p:cNvSpPr>
          <p:nvPr>
            <p:ph type="sldNum" sz="quarter" idx="10"/>
          </p:nvPr>
        </p:nvSpPr>
        <p:spPr>
          <a:xfrm>
            <a:off x="3" y="6371005"/>
            <a:ext cx="355147" cy="365125"/>
          </a:xfrm>
        </p:spPr>
        <p:txBody>
          <a:bodyPr/>
          <a:lstStyle>
            <a:lvl1pPr>
              <a:defRPr>
                <a:solidFill>
                  <a:schemeClr val="tx2"/>
                </a:solidFill>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172257409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053" y="1"/>
            <a:ext cx="8220173" cy="914400"/>
          </a:xfrm>
        </p:spPr>
        <p:txBody>
          <a:bodyPr anchor="ctr" anchorCtr="0">
            <a:normAutofit/>
          </a:bodyPr>
          <a:lstStyle>
            <a:lvl1pPr>
              <a:defRPr sz="2400" b="1" i="0" cap="none" baseline="0">
                <a:solidFill>
                  <a:schemeClr val="accent1"/>
                </a:solidFill>
                <a:latin typeface="+mj-lt"/>
                <a:ea typeface="Calibri" charset="0"/>
                <a:cs typeface="Calibri" charset="0"/>
              </a:defRPr>
            </a:lvl1pPr>
          </a:lstStyle>
          <a:p>
            <a:r>
              <a:rPr lang="en-US" dirty="0"/>
              <a:t>Click to Add a Heading for this Slide</a:t>
            </a:r>
          </a:p>
        </p:txBody>
      </p:sp>
      <p:sp>
        <p:nvSpPr>
          <p:cNvPr id="3" name="Content Placeholder 2"/>
          <p:cNvSpPr>
            <a:spLocks noGrp="1"/>
          </p:cNvSpPr>
          <p:nvPr>
            <p:ph idx="1" hasCustomPrompt="1"/>
          </p:nvPr>
        </p:nvSpPr>
        <p:spPr>
          <a:xfrm>
            <a:off x="466626" y="1066800"/>
            <a:ext cx="8220174" cy="4914900"/>
          </a:xfrm>
        </p:spPr>
        <p:txBody>
          <a:bodyPr/>
          <a:lstStyle>
            <a:lvl1pPr marL="0" marR="0" indent="0" algn="l" defTabSz="685783" rtl="0" eaLnBrk="1" fontAlgn="auto" latinLnBrk="0" hangingPunct="1">
              <a:lnSpc>
                <a:spcPct val="100000"/>
              </a:lnSpc>
              <a:spcBef>
                <a:spcPts val="1000"/>
              </a:spcBef>
              <a:spcAft>
                <a:spcPts val="0"/>
              </a:spcAft>
              <a:buClr>
                <a:srgbClr val="FF4612"/>
              </a:buClr>
              <a:buSzTx/>
              <a:buFont typeface="Arial"/>
              <a:buNone/>
              <a:tabLst/>
              <a:defRPr b="0" i="0">
                <a:solidFill>
                  <a:schemeClr val="accent1"/>
                </a:solidFill>
                <a:latin typeface="+mn-lt"/>
                <a:ea typeface="Calibri" charset="0"/>
                <a:cs typeface="Calibri" charset="0"/>
              </a:defRPr>
            </a:lvl1pPr>
            <a:lvl2pPr marL="347472" marR="0" indent="-347472" algn="l" defTabSz="685783" rtl="0" eaLnBrk="1" fontAlgn="auto" latinLnBrk="0" hangingPunct="1">
              <a:lnSpc>
                <a:spcPct val="100000"/>
              </a:lnSpc>
              <a:spcBef>
                <a:spcPts val="750"/>
              </a:spcBef>
              <a:spcAft>
                <a:spcPts val="0"/>
              </a:spcAft>
              <a:buClr>
                <a:srgbClr val="FF4612"/>
              </a:buClr>
              <a:buSzTx/>
              <a:buFont typeface="Arial"/>
              <a:buChar char="•"/>
              <a:tabLst/>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2pPr>
            <a:lvl3pPr marL="630936" marR="0" indent="-347472" algn="l" defTabSz="685783" rtl="0" eaLnBrk="1" fontAlgn="auto" latinLnBrk="0" hangingPunct="1">
              <a:lnSpc>
                <a:spcPct val="100000"/>
              </a:lnSpc>
              <a:spcBef>
                <a:spcPts val="375"/>
              </a:spcBef>
              <a:spcAft>
                <a:spcPts val="0"/>
              </a:spcAft>
              <a:buClr>
                <a:srgbClr val="FF4612"/>
              </a:buClr>
              <a:buSzTx/>
              <a:buFont typeface="Arial"/>
              <a:buChar char="•"/>
              <a:tabLst/>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3pPr>
            <a:lvl4pPr marL="969264" marR="0" indent="-347472" algn="l" defTabSz="685783" rtl="0" eaLnBrk="1" fontAlgn="auto" latinLnBrk="0" hangingPunct="1">
              <a:lnSpc>
                <a:spcPct val="100000"/>
              </a:lnSpc>
              <a:spcBef>
                <a:spcPts val="375"/>
              </a:spcBef>
              <a:spcAft>
                <a:spcPts val="0"/>
              </a:spcAft>
              <a:buClr>
                <a:srgbClr val="FF4612"/>
              </a:buClr>
              <a:buSzTx/>
              <a:buFont typeface="Arial"/>
              <a:buChar char="•"/>
              <a:tabLst/>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4pPr>
            <a:lvl5pPr marL="1261872" marR="0" indent="-347472" algn="l" defTabSz="685783" rtl="0" eaLnBrk="1" fontAlgn="auto" latinLnBrk="0" hangingPunct="1">
              <a:lnSpc>
                <a:spcPct val="100000"/>
              </a:lnSpc>
              <a:spcBef>
                <a:spcPts val="375"/>
              </a:spcBef>
              <a:spcAft>
                <a:spcPts val="0"/>
              </a:spcAft>
              <a:buClr>
                <a:srgbClr val="FF4612"/>
              </a:buClr>
              <a:buSzTx/>
              <a:buFont typeface="Arial"/>
              <a:buChar char="•"/>
              <a:tabLst/>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5pPr>
          </a:lstStyle>
          <a:p>
            <a:pPr lvl="0"/>
            <a:r>
              <a:rPr lang="en-US" dirty="0"/>
              <a:t>Try not to use more than 1 slide in 3 with bullet points.</a:t>
            </a:r>
          </a:p>
          <a:p>
            <a:pPr lvl="0"/>
            <a:r>
              <a:rPr lang="en-US" dirty="0"/>
              <a:t>Graphics tell a much better story than text.</a:t>
            </a:r>
          </a:p>
          <a:p>
            <a:pPr lvl="0"/>
            <a:endParaRPr lang="en-US" dirty="0"/>
          </a:p>
          <a:p>
            <a:pPr marL="0" marR="0" lvl="0" indent="0" algn="l" defTabSz="685783" rtl="0" eaLnBrk="1" fontAlgn="auto" latinLnBrk="0" hangingPunct="1">
              <a:lnSpc>
                <a:spcPct val="100000"/>
              </a:lnSpc>
              <a:spcBef>
                <a:spcPts val="1000"/>
              </a:spcBef>
              <a:spcAft>
                <a:spcPts val="0"/>
              </a:spcAft>
              <a:buClr>
                <a:srgbClr val="FF4612"/>
              </a:buClr>
              <a:buSzTx/>
              <a:buFont typeface="Arial"/>
              <a:buNone/>
              <a:tabLst/>
              <a:defRPr/>
            </a:pPr>
            <a:r>
              <a:rPr kumimoji="0" lang="en-US" sz="2100" b="0" i="0" u="none" strike="noStrike" kern="1200" cap="none" spc="0" normalizeH="0" baseline="0" noProof="0" dirty="0">
                <a:ln>
                  <a:noFill/>
                </a:ln>
                <a:solidFill>
                  <a:srgbClr val="10324B"/>
                </a:solidFill>
                <a:effectLst/>
                <a:uLnTx/>
                <a:uFillTx/>
                <a:latin typeface="+mn-lt"/>
                <a:cs typeface="Calibri" charset="0"/>
              </a:rPr>
              <a:t>Edit Master text styles</a:t>
            </a:r>
          </a:p>
          <a:p>
            <a:pPr marL="347472" marR="0" lvl="1" indent="-347472" algn="l" defTabSz="685783" rtl="0" eaLnBrk="1" fontAlgn="auto" latinLnBrk="0" hangingPunct="1">
              <a:lnSpc>
                <a:spcPct val="100000"/>
              </a:lnSpc>
              <a:spcBef>
                <a:spcPts val="750"/>
              </a:spcBef>
              <a:spcAft>
                <a:spcPts val="0"/>
              </a:spcAft>
              <a:buClr>
                <a:srgbClr val="FF4612"/>
              </a:buClr>
              <a:buSzTx/>
              <a:buFont typeface="Arial"/>
              <a:buChar char="•"/>
              <a:tabLst/>
              <a:defRPr/>
            </a:pPr>
            <a:r>
              <a:rPr kumimoji="0" lang="en-US" sz="1800" b="0" i="0" u="none" strike="noStrike" kern="1200" cap="none" spc="0" normalizeH="0" baseline="0" noProof="0" dirty="0">
                <a:ln>
                  <a:noFill/>
                </a:ln>
                <a:solidFill>
                  <a:srgbClr val="10324B"/>
                </a:solidFill>
                <a:effectLst/>
                <a:uLnTx/>
                <a:uFillTx/>
                <a:latin typeface="Gotham Book"/>
                <a:cs typeface="Calibri" charset="0"/>
              </a:rPr>
              <a:t>Second level</a:t>
            </a:r>
          </a:p>
          <a:p>
            <a:pPr marL="630936" marR="0" lvl="2" indent="-347472" algn="l" defTabSz="685783" rtl="0" eaLnBrk="1" fontAlgn="auto" latinLnBrk="0" hangingPunct="1">
              <a:lnSpc>
                <a:spcPct val="100000"/>
              </a:lnSpc>
              <a:spcBef>
                <a:spcPts val="375"/>
              </a:spcBef>
              <a:spcAft>
                <a:spcPts val="0"/>
              </a:spcAft>
              <a:buClr>
                <a:srgbClr val="FF4612"/>
              </a:buClr>
              <a:buSzTx/>
              <a:buFont typeface="Arial"/>
              <a:buChar char="•"/>
              <a:tabLst/>
              <a:defRPr/>
            </a:pPr>
            <a:r>
              <a:rPr kumimoji="0" lang="en-US" sz="1500" b="0" i="0" u="none" strike="noStrike" kern="1200" cap="none" spc="0" normalizeH="0" baseline="0" noProof="0" dirty="0">
                <a:ln>
                  <a:noFill/>
                </a:ln>
                <a:solidFill>
                  <a:srgbClr val="10324B"/>
                </a:solidFill>
                <a:effectLst/>
                <a:uLnTx/>
                <a:uFillTx/>
                <a:latin typeface="Gotham Book"/>
                <a:cs typeface="Calibri" charset="0"/>
              </a:rPr>
              <a:t>Third level</a:t>
            </a:r>
          </a:p>
          <a:p>
            <a:pPr marL="969264" marR="0" lvl="3" indent="-347472" algn="l" defTabSz="685783" rtl="0" eaLnBrk="1" fontAlgn="auto" latinLnBrk="0" hangingPunct="1">
              <a:lnSpc>
                <a:spcPct val="100000"/>
              </a:lnSpc>
              <a:spcBef>
                <a:spcPts val="375"/>
              </a:spcBef>
              <a:spcAft>
                <a:spcPts val="0"/>
              </a:spcAft>
              <a:buClr>
                <a:srgbClr val="FF4612"/>
              </a:buClr>
              <a:buSzTx/>
              <a:buFont typeface="Arial"/>
              <a:buChar char="•"/>
              <a:tabLst/>
              <a:defRPr/>
            </a:pPr>
            <a:r>
              <a:rPr kumimoji="0" lang="en-US" sz="1350" b="0" i="0" u="none" strike="noStrike" kern="1200" cap="none" spc="0" normalizeH="0" baseline="0" noProof="0" dirty="0">
                <a:ln>
                  <a:noFill/>
                </a:ln>
                <a:solidFill>
                  <a:srgbClr val="10324B"/>
                </a:solidFill>
                <a:effectLst/>
                <a:uLnTx/>
                <a:uFillTx/>
                <a:latin typeface="Gotham Book"/>
                <a:cs typeface="Calibri" charset="0"/>
              </a:rPr>
              <a:t>Fourth level</a:t>
            </a:r>
          </a:p>
          <a:p>
            <a:pPr marL="1261872" marR="0" lvl="4" indent="-347472" algn="l" defTabSz="685783" rtl="0" eaLnBrk="1" fontAlgn="auto" latinLnBrk="0" hangingPunct="1">
              <a:lnSpc>
                <a:spcPct val="100000"/>
              </a:lnSpc>
              <a:spcBef>
                <a:spcPts val="375"/>
              </a:spcBef>
              <a:spcAft>
                <a:spcPts val="0"/>
              </a:spcAft>
              <a:buClr>
                <a:srgbClr val="FF4612"/>
              </a:buClr>
              <a:buSzTx/>
              <a:buFont typeface="Arial"/>
              <a:buChar char="•"/>
              <a:tabLst/>
              <a:defRPr/>
            </a:pPr>
            <a:r>
              <a:rPr kumimoji="0" lang="en-US" sz="1350" b="0" i="0" u="none" strike="noStrike" kern="1200" cap="none" spc="0" normalizeH="0" baseline="0" noProof="0" dirty="0">
                <a:ln>
                  <a:noFill/>
                </a:ln>
                <a:solidFill>
                  <a:srgbClr val="10324B"/>
                </a:solidFill>
                <a:effectLst/>
                <a:uLnTx/>
                <a:uFillTx/>
                <a:latin typeface="Gotham Book"/>
                <a:cs typeface="Calibri" charset="0"/>
              </a:rPr>
              <a:t>Fifth level</a:t>
            </a:r>
          </a:p>
        </p:txBody>
      </p:sp>
      <p:sp>
        <p:nvSpPr>
          <p:cNvPr id="6" name="Footer Placeholder 5">
            <a:extLst>
              <a:ext uri="{FF2B5EF4-FFF2-40B4-BE49-F238E27FC236}">
                <a16:creationId xmlns:a16="http://schemas.microsoft.com/office/drawing/2014/main" id="{813A4797-EB5B-4AF9-B3FE-294BF32B6FE6}"/>
              </a:ext>
            </a:extLst>
          </p:cNvPr>
          <p:cNvSpPr>
            <a:spLocks noGrp="1"/>
          </p:cNvSpPr>
          <p:nvPr>
            <p:ph type="ftr" sz="quarter" idx="10"/>
          </p:nvPr>
        </p:nvSpPr>
        <p:spPr>
          <a:xfrm>
            <a:off x="3028950" y="6371607"/>
            <a:ext cx="3086100" cy="365125"/>
          </a:xfrm>
        </p:spPr>
        <p:txBody>
          <a:bodyPr/>
          <a:lstStyle>
            <a:lvl1pPr>
              <a:defRPr>
                <a:latin typeface="Calibri" charset="0"/>
                <a:ea typeface="Calibri" charset="0"/>
                <a:cs typeface="Calibri" charset="0"/>
              </a:defRPr>
            </a:lvl1pPr>
          </a:lstStyle>
          <a:p>
            <a:endParaRPr lang="en-US" dirty="0"/>
          </a:p>
        </p:txBody>
      </p:sp>
      <p:sp>
        <p:nvSpPr>
          <p:cNvPr id="7" name="Slide Number Placeholder 6">
            <a:extLst>
              <a:ext uri="{FF2B5EF4-FFF2-40B4-BE49-F238E27FC236}">
                <a16:creationId xmlns:a16="http://schemas.microsoft.com/office/drawing/2014/main" id="{8A5CF2C3-A256-482B-84DB-C49FA56C0A9C}"/>
              </a:ext>
            </a:extLst>
          </p:cNvPr>
          <p:cNvSpPr>
            <a:spLocks noGrp="1"/>
          </p:cNvSpPr>
          <p:nvPr>
            <p:ph type="sldNum" sz="quarter" idx="11"/>
          </p:nvPr>
        </p:nvSpPr>
        <p:spPr>
          <a:xfrm>
            <a:off x="3" y="6368649"/>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pic>
        <p:nvPicPr>
          <p:cNvPr id="11" name="Picture 10">
            <a:extLst>
              <a:ext uri="{FF2B5EF4-FFF2-40B4-BE49-F238E27FC236}">
                <a16:creationId xmlns:a16="http://schemas.microsoft.com/office/drawing/2014/main" id="{B4504E57-6B3B-4B44-8F34-C53F3BE17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cxnSp>
        <p:nvCxnSpPr>
          <p:cNvPr id="18" name="Straight Connector 17">
            <a:extLst>
              <a:ext uri="{FF2B5EF4-FFF2-40B4-BE49-F238E27FC236}">
                <a16:creationId xmlns:a16="http://schemas.microsoft.com/office/drawing/2014/main" id="{9F68DB7C-4A2A-BD43-80C5-42575995C646}"/>
              </a:ext>
            </a:extLst>
          </p:cNvPr>
          <p:cNvCxnSpPr>
            <a:cxnSpLocks/>
          </p:cNvCxnSpPr>
          <p:nvPr userDrawn="1"/>
        </p:nvCxnSpPr>
        <p:spPr>
          <a:xfrm>
            <a:off x="476053" y="918973"/>
            <a:ext cx="8220173"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591738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6" userDrawn="1">
          <p15:clr>
            <a:srgbClr val="FBAE40"/>
          </p15:clr>
        </p15:guide>
        <p15:guide id="4" orient="horz" pos="672" userDrawn="1">
          <p15:clr>
            <a:srgbClr val="FBAE40"/>
          </p15:clr>
        </p15:guide>
        <p15:guide id="5" orient="horz" pos="4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066800"/>
            <a:ext cx="3931920" cy="4914900"/>
          </a:xfrm>
        </p:spPr>
        <p:txBody>
          <a:bodyPr/>
          <a:lstStyle>
            <a:lvl1pPr marL="0" indent="0">
              <a:lnSpc>
                <a:spcPct val="100000"/>
              </a:lnSpc>
              <a:buClr>
                <a:schemeClr val="accent1"/>
              </a:buClr>
              <a:buFont typeface="Arial" panose="020B0604020202020204" pitchFamily="34" charset="0"/>
              <a:buNone/>
              <a:defRPr b="0" i="0">
                <a:solidFill>
                  <a:schemeClr val="accent1"/>
                </a:solidFill>
                <a:latin typeface="+mn-lt"/>
                <a:ea typeface="Calibri" charset="0"/>
                <a:cs typeface="Calibri" charset="0"/>
              </a:defRPr>
            </a:lvl1pPr>
            <a:lvl2pPr>
              <a:lnSpc>
                <a:spcPct val="100000"/>
              </a:lnSpc>
              <a:buClr>
                <a:schemeClr val="accent4"/>
              </a:buClr>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2pPr>
            <a:lvl3pPr>
              <a:lnSpc>
                <a:spcPct val="100000"/>
              </a:lnSpc>
              <a:buClr>
                <a:schemeClr val="accent4"/>
              </a:buClr>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3pPr>
            <a:lvl4pPr>
              <a:lnSpc>
                <a:spcPct val="100000"/>
              </a:lnSpc>
              <a:buClr>
                <a:schemeClr val="accent4"/>
              </a:buClr>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4pPr>
            <a:lvl5pPr>
              <a:lnSpc>
                <a:spcPct val="100000"/>
              </a:lnSpc>
              <a:buClr>
                <a:schemeClr val="accent4"/>
              </a:buClr>
              <a:defRPr b="0" i="0">
                <a:solidFill>
                  <a:schemeClr val="accent1"/>
                </a:solidFill>
                <a:latin typeface="Gotham Book" panose="02000604040000020004" pitchFamily="50" charset="0"/>
                <a:ea typeface="Gotham Book" panose="02000604040000020004" pitchFamily="50" charset="0"/>
                <a:cs typeface="Gotham Book" panose="02000604040000020004" pitchFamily="50" charset="0"/>
              </a:defRPr>
            </a:lvl5pPr>
          </a:lstStyle>
          <a:p>
            <a:pPr lvl="0"/>
            <a:r>
              <a:rPr lang="en-US" dirty="0"/>
              <a:t>Try not to use more than 1 slide in 3 with bullet points.</a:t>
            </a:r>
          </a:p>
          <a:p>
            <a:pPr lvl="0"/>
            <a:r>
              <a:rPr lang="en-US" dirty="0"/>
              <a:t>Graphics tell a much better story than text.</a:t>
            </a:r>
          </a:p>
          <a:p>
            <a:pPr lvl="0"/>
            <a:endParaRPr lang="en-US" dirty="0"/>
          </a:p>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4879" y="1066800"/>
            <a:ext cx="3931920" cy="4914900"/>
          </a:xfrm>
        </p:spPr>
        <p:txBody>
          <a:bodyPr/>
          <a:lstStyle>
            <a:lvl1pPr>
              <a:lnSpc>
                <a:spcPct val="100000"/>
              </a:lnSpc>
              <a:buClr>
                <a:schemeClr val="accent4"/>
              </a:buClr>
              <a:defRPr b="0" i="0">
                <a:solidFill>
                  <a:schemeClr val="accent1"/>
                </a:solidFill>
                <a:latin typeface="+mn-lt"/>
                <a:ea typeface="Calibri" charset="0"/>
                <a:cs typeface="Calibri" charset="0"/>
              </a:defRPr>
            </a:lvl1pPr>
          </a:lstStyle>
          <a:p>
            <a:pPr lvl="0"/>
            <a:r>
              <a:rPr lang="en-US" dirty="0"/>
              <a:t>Insert a Picture, Chart, Graph, or icon on the right that helps you tell the story for this slide</a:t>
            </a:r>
          </a:p>
        </p:txBody>
      </p:sp>
      <p:sp>
        <p:nvSpPr>
          <p:cNvPr id="12" name="Title 1"/>
          <p:cNvSpPr>
            <a:spLocks noGrp="1"/>
          </p:cNvSpPr>
          <p:nvPr>
            <p:ph type="title" hasCustomPrompt="1"/>
          </p:nvPr>
        </p:nvSpPr>
        <p:spPr>
          <a:xfrm>
            <a:off x="476053" y="0"/>
            <a:ext cx="8220173" cy="914400"/>
          </a:xfrm>
        </p:spPr>
        <p:txBody>
          <a:bodyPr>
            <a:normAutofit/>
          </a:bodyPr>
          <a:lstStyle>
            <a:lvl1pPr>
              <a:defRPr sz="2400" b="1" i="0" cap="none" baseline="0">
                <a:solidFill>
                  <a:schemeClr val="accent1"/>
                </a:solidFill>
                <a:latin typeface="+mj-lt"/>
                <a:ea typeface="Calibri" charset="0"/>
                <a:cs typeface="Calibri" charset="0"/>
              </a:defRPr>
            </a:lvl1pPr>
          </a:lstStyle>
          <a:p>
            <a:r>
              <a:rPr lang="en-US" dirty="0"/>
              <a:t>Click to Add a Heading for this Slide</a:t>
            </a:r>
          </a:p>
        </p:txBody>
      </p:sp>
      <p:sp>
        <p:nvSpPr>
          <p:cNvPr id="2" name="Footer Placeholder 1">
            <a:extLst>
              <a:ext uri="{FF2B5EF4-FFF2-40B4-BE49-F238E27FC236}">
                <a16:creationId xmlns:a16="http://schemas.microsoft.com/office/drawing/2014/main" id="{D324AB1F-F28B-40F7-A128-927FDB58A449}"/>
              </a:ext>
            </a:extLst>
          </p:cNvPr>
          <p:cNvSpPr>
            <a:spLocks noGrp="1"/>
          </p:cNvSpPr>
          <p:nvPr>
            <p:ph type="ftr" sz="quarter" idx="10"/>
          </p:nvPr>
        </p:nvSpPr>
        <p:spPr>
          <a:xfrm>
            <a:off x="3028950" y="6372484"/>
            <a:ext cx="3086100" cy="365125"/>
          </a:xfrm>
        </p:spPr>
        <p:txBody>
          <a:bodyPr/>
          <a:lstStyle>
            <a:lvl1pPr>
              <a:defRPr>
                <a:latin typeface="+mn-lt"/>
                <a:ea typeface="Calibri" charset="0"/>
                <a:cs typeface="Calibri" charset="0"/>
              </a:defRPr>
            </a:lvl1pPr>
          </a:lstStyle>
          <a:p>
            <a:endParaRPr lang="en-US" dirty="0"/>
          </a:p>
        </p:txBody>
      </p:sp>
      <p:pic>
        <p:nvPicPr>
          <p:cNvPr id="9" name="Picture 8">
            <a:extLst>
              <a:ext uri="{FF2B5EF4-FFF2-40B4-BE49-F238E27FC236}">
                <a16:creationId xmlns:a16="http://schemas.microsoft.com/office/drawing/2014/main" id="{15D8B3F9-7790-7F48-BC7C-0F9EC9F86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15" name="Slide Number Placeholder 6">
            <a:extLst>
              <a:ext uri="{FF2B5EF4-FFF2-40B4-BE49-F238E27FC236}">
                <a16:creationId xmlns:a16="http://schemas.microsoft.com/office/drawing/2014/main" id="{9DDB3918-F82D-194D-985B-43420587B9D1}"/>
              </a:ext>
            </a:extLst>
          </p:cNvPr>
          <p:cNvSpPr>
            <a:spLocks noGrp="1"/>
          </p:cNvSpPr>
          <p:nvPr>
            <p:ph type="sldNum" sz="quarter" idx="11"/>
          </p:nvPr>
        </p:nvSpPr>
        <p:spPr>
          <a:xfrm>
            <a:off x="3" y="6368649"/>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cxnSp>
        <p:nvCxnSpPr>
          <p:cNvPr id="17" name="Straight Connector 16">
            <a:extLst>
              <a:ext uri="{FF2B5EF4-FFF2-40B4-BE49-F238E27FC236}">
                <a16:creationId xmlns:a16="http://schemas.microsoft.com/office/drawing/2014/main" id="{03435278-79A0-AC46-9D7A-8DCCEB74D505}"/>
              </a:ext>
            </a:extLst>
          </p:cNvPr>
          <p:cNvCxnSpPr>
            <a:cxnSpLocks/>
          </p:cNvCxnSpPr>
          <p:nvPr userDrawn="1"/>
        </p:nvCxnSpPr>
        <p:spPr>
          <a:xfrm>
            <a:off x="476053" y="918973"/>
            <a:ext cx="8220173"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6274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627" y="1076227"/>
            <a:ext cx="3935691" cy="521622"/>
          </a:xfrm>
        </p:spPr>
        <p:txBody>
          <a:bodyPr anchor="b"/>
          <a:lstStyle>
            <a:lvl1pPr marL="0" indent="0">
              <a:buNone/>
              <a:defRPr sz="1800" b="1" i="0">
                <a:solidFill>
                  <a:schemeClr val="accent4"/>
                </a:solidFill>
                <a:latin typeface="+mj-lt"/>
                <a:ea typeface="Calibri" charset="0"/>
                <a:cs typeface="Calibri"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Section Heading</a:t>
            </a:r>
          </a:p>
        </p:txBody>
      </p:sp>
      <p:sp>
        <p:nvSpPr>
          <p:cNvPr id="4" name="Content Placeholder 3"/>
          <p:cNvSpPr>
            <a:spLocks noGrp="1"/>
          </p:cNvSpPr>
          <p:nvPr>
            <p:ph sz="half" idx="2"/>
          </p:nvPr>
        </p:nvSpPr>
        <p:spPr>
          <a:xfrm>
            <a:off x="466627" y="1769101"/>
            <a:ext cx="3935691" cy="4212599"/>
          </a:xfrm>
        </p:spPr>
        <p:txBody>
          <a:bodyPr/>
          <a:lstStyle>
            <a:lvl1pPr>
              <a:lnSpc>
                <a:spcPct val="100000"/>
              </a:lnSpc>
              <a:buClr>
                <a:schemeClr val="accent4"/>
              </a:buClr>
              <a:defRPr>
                <a:solidFill>
                  <a:schemeClr val="accent1"/>
                </a:solidFill>
                <a:latin typeface="+mn-lt"/>
                <a:ea typeface="Calibri" charset="0"/>
                <a:cs typeface="Calibri" charset="0"/>
              </a:defRPr>
            </a:lvl1pPr>
            <a:lvl2pPr>
              <a:lnSpc>
                <a:spcPct val="100000"/>
              </a:lnSpc>
              <a:buClr>
                <a:schemeClr val="accent4"/>
              </a:buClr>
              <a:defRPr>
                <a:solidFill>
                  <a:schemeClr val="accent1"/>
                </a:solidFill>
                <a:latin typeface="+mn-lt"/>
                <a:ea typeface="Calibri" charset="0"/>
                <a:cs typeface="Calibri" charset="0"/>
              </a:defRPr>
            </a:lvl2pPr>
            <a:lvl3pPr>
              <a:lnSpc>
                <a:spcPct val="100000"/>
              </a:lnSpc>
              <a:buClr>
                <a:schemeClr val="accent4"/>
              </a:buClr>
              <a:defRPr>
                <a:solidFill>
                  <a:schemeClr val="accent1"/>
                </a:solidFill>
                <a:latin typeface="+mn-lt"/>
                <a:ea typeface="Calibri" charset="0"/>
                <a:cs typeface="Calibri" charset="0"/>
              </a:defRPr>
            </a:lvl3pPr>
            <a:lvl4pPr>
              <a:lnSpc>
                <a:spcPct val="100000"/>
              </a:lnSpc>
              <a:buClr>
                <a:schemeClr val="accent4"/>
              </a:buClr>
              <a:defRPr>
                <a:solidFill>
                  <a:schemeClr val="accent1"/>
                </a:solidFill>
                <a:latin typeface="+mn-lt"/>
                <a:ea typeface="Calibri" charset="0"/>
                <a:cs typeface="Calibri" charset="0"/>
              </a:defRPr>
            </a:lvl4pPr>
            <a:lvl5pPr>
              <a:lnSpc>
                <a:spcPct val="100000"/>
              </a:lnSpc>
              <a:buClr>
                <a:schemeClr val="accent4"/>
              </a:buClr>
              <a:defRPr>
                <a:solidFill>
                  <a:schemeClr val="accent1"/>
                </a:solidFill>
                <a:latin typeface="+mn-lt"/>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60537" y="1066800"/>
            <a:ext cx="3926263" cy="521622"/>
          </a:xfrm>
        </p:spPr>
        <p:txBody>
          <a:bodyPr anchor="b"/>
          <a:lstStyle>
            <a:lvl1pPr marL="0" indent="0">
              <a:buNone/>
              <a:defRPr sz="1800" b="1" i="0">
                <a:solidFill>
                  <a:schemeClr val="accent4"/>
                </a:solidFill>
                <a:latin typeface="+mj-lt"/>
                <a:ea typeface="Calibri" charset="0"/>
                <a:cs typeface="Calibri"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Section Heading</a:t>
            </a:r>
          </a:p>
        </p:txBody>
      </p:sp>
      <p:sp>
        <p:nvSpPr>
          <p:cNvPr id="6" name="Content Placeholder 5"/>
          <p:cNvSpPr>
            <a:spLocks noGrp="1"/>
          </p:cNvSpPr>
          <p:nvPr>
            <p:ph sz="quarter" idx="4"/>
          </p:nvPr>
        </p:nvSpPr>
        <p:spPr>
          <a:xfrm>
            <a:off x="4760537" y="1769101"/>
            <a:ext cx="3931920" cy="4212599"/>
          </a:xfrm>
        </p:spPr>
        <p:txBody>
          <a:bodyPr/>
          <a:lstStyle>
            <a:lvl1pPr>
              <a:lnSpc>
                <a:spcPct val="100000"/>
              </a:lnSpc>
              <a:buClr>
                <a:schemeClr val="accent4"/>
              </a:buClr>
              <a:defRPr>
                <a:solidFill>
                  <a:schemeClr val="accent1"/>
                </a:solidFill>
                <a:latin typeface="+mn-lt"/>
                <a:ea typeface="Calibri" charset="0"/>
                <a:cs typeface="Calibri" charset="0"/>
              </a:defRPr>
            </a:lvl1pPr>
            <a:lvl2pPr>
              <a:lnSpc>
                <a:spcPct val="100000"/>
              </a:lnSpc>
              <a:buClr>
                <a:schemeClr val="accent4"/>
              </a:buClr>
              <a:defRPr>
                <a:solidFill>
                  <a:schemeClr val="accent1"/>
                </a:solidFill>
                <a:latin typeface="+mn-lt"/>
                <a:ea typeface="Calibri" charset="0"/>
                <a:cs typeface="Calibri" charset="0"/>
              </a:defRPr>
            </a:lvl2pPr>
            <a:lvl3pPr>
              <a:lnSpc>
                <a:spcPct val="100000"/>
              </a:lnSpc>
              <a:buClr>
                <a:schemeClr val="accent4"/>
              </a:buClr>
              <a:defRPr>
                <a:solidFill>
                  <a:schemeClr val="accent1"/>
                </a:solidFill>
                <a:latin typeface="+mn-lt"/>
                <a:ea typeface="Calibri" charset="0"/>
                <a:cs typeface="Calibri" charset="0"/>
              </a:defRPr>
            </a:lvl3pPr>
            <a:lvl4pPr>
              <a:lnSpc>
                <a:spcPct val="100000"/>
              </a:lnSpc>
              <a:buClr>
                <a:schemeClr val="accent4"/>
              </a:buClr>
              <a:defRPr>
                <a:solidFill>
                  <a:schemeClr val="accent1"/>
                </a:solidFill>
                <a:latin typeface="+mn-lt"/>
                <a:ea typeface="Calibri" charset="0"/>
                <a:cs typeface="Calibri" charset="0"/>
              </a:defRPr>
            </a:lvl4pPr>
            <a:lvl5pPr>
              <a:lnSpc>
                <a:spcPct val="100000"/>
              </a:lnSpc>
              <a:buClr>
                <a:schemeClr val="accent4"/>
              </a:buClr>
              <a:defRPr>
                <a:solidFill>
                  <a:schemeClr val="accent1"/>
                </a:solidFill>
                <a:latin typeface="+mn-lt"/>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hasCustomPrompt="1"/>
          </p:nvPr>
        </p:nvSpPr>
        <p:spPr>
          <a:xfrm>
            <a:off x="468923" y="1"/>
            <a:ext cx="8229599" cy="904974"/>
          </a:xfrm>
        </p:spPr>
        <p:txBody>
          <a:bodyPr>
            <a:normAutofit/>
          </a:bodyPr>
          <a:lstStyle>
            <a:lvl1pPr>
              <a:defRPr sz="2400" b="1" i="0" cap="none" baseline="0">
                <a:solidFill>
                  <a:schemeClr val="accent1"/>
                </a:solidFill>
                <a:latin typeface="+mj-lt"/>
                <a:ea typeface="Calibri" charset="0"/>
                <a:cs typeface="Calibri" charset="0"/>
              </a:defRPr>
            </a:lvl1pPr>
          </a:lstStyle>
          <a:p>
            <a:r>
              <a:rPr lang="en-US" dirty="0"/>
              <a:t>Click to Add a Heading for this Slide</a:t>
            </a:r>
          </a:p>
        </p:txBody>
      </p:sp>
      <p:sp>
        <p:nvSpPr>
          <p:cNvPr id="10" name="Footer Placeholder 1">
            <a:extLst>
              <a:ext uri="{FF2B5EF4-FFF2-40B4-BE49-F238E27FC236}">
                <a16:creationId xmlns:a16="http://schemas.microsoft.com/office/drawing/2014/main" id="{9ADE228B-B086-4F93-BF8C-36F0CD1438C3}"/>
              </a:ext>
            </a:extLst>
          </p:cNvPr>
          <p:cNvSpPr>
            <a:spLocks noGrp="1"/>
          </p:cNvSpPr>
          <p:nvPr>
            <p:ph type="ftr" sz="quarter" idx="10"/>
          </p:nvPr>
        </p:nvSpPr>
        <p:spPr>
          <a:xfrm>
            <a:off x="3028950" y="6372484"/>
            <a:ext cx="3086100" cy="365125"/>
          </a:xfrm>
        </p:spPr>
        <p:txBody>
          <a:bodyPr/>
          <a:lstStyle>
            <a:lvl1pPr>
              <a:defRPr>
                <a:latin typeface="Calibri" charset="0"/>
                <a:ea typeface="Calibri" charset="0"/>
                <a:cs typeface="Calibri" charset="0"/>
              </a:defRPr>
            </a:lvl1pPr>
          </a:lstStyle>
          <a:p>
            <a:endParaRPr lang="en-US" dirty="0"/>
          </a:p>
        </p:txBody>
      </p:sp>
      <p:pic>
        <p:nvPicPr>
          <p:cNvPr id="15" name="Picture 14">
            <a:extLst>
              <a:ext uri="{FF2B5EF4-FFF2-40B4-BE49-F238E27FC236}">
                <a16:creationId xmlns:a16="http://schemas.microsoft.com/office/drawing/2014/main" id="{90626CC7-7931-DF47-A77F-4EBF7EF1A0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23" name="Slide Number Placeholder 6">
            <a:extLst>
              <a:ext uri="{FF2B5EF4-FFF2-40B4-BE49-F238E27FC236}">
                <a16:creationId xmlns:a16="http://schemas.microsoft.com/office/drawing/2014/main" id="{4925DEFB-C086-3144-9B33-1575C86CE39B}"/>
              </a:ext>
            </a:extLst>
          </p:cNvPr>
          <p:cNvSpPr>
            <a:spLocks noGrp="1"/>
          </p:cNvSpPr>
          <p:nvPr>
            <p:ph type="sldNum" sz="quarter" idx="11"/>
          </p:nvPr>
        </p:nvSpPr>
        <p:spPr>
          <a:xfrm>
            <a:off x="3" y="6368649"/>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cxnSp>
        <p:nvCxnSpPr>
          <p:cNvPr id="25" name="Straight Connector 24">
            <a:extLst>
              <a:ext uri="{FF2B5EF4-FFF2-40B4-BE49-F238E27FC236}">
                <a16:creationId xmlns:a16="http://schemas.microsoft.com/office/drawing/2014/main" id="{AD0189A6-1632-AD4E-B21B-DB20844713E9}"/>
              </a:ext>
            </a:extLst>
          </p:cNvPr>
          <p:cNvCxnSpPr>
            <a:cxnSpLocks/>
          </p:cNvCxnSpPr>
          <p:nvPr userDrawn="1"/>
        </p:nvCxnSpPr>
        <p:spPr>
          <a:xfrm>
            <a:off x="476053" y="918973"/>
            <a:ext cx="8220173"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67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cle Slide">
    <p:spTree>
      <p:nvGrpSpPr>
        <p:cNvPr id="1" name=""/>
        <p:cNvGrpSpPr/>
        <p:nvPr/>
      </p:nvGrpSpPr>
      <p:grpSpPr>
        <a:xfrm>
          <a:off x="0" y="0"/>
          <a:ext cx="0" cy="0"/>
          <a:chOff x="0" y="0"/>
          <a:chExt cx="0" cy="0"/>
        </a:xfrm>
      </p:grpSpPr>
      <p:sp>
        <p:nvSpPr>
          <p:cNvPr id="68" name="Picture Placeholder 67">
            <a:extLst>
              <a:ext uri="{FF2B5EF4-FFF2-40B4-BE49-F238E27FC236}">
                <a16:creationId xmlns:a16="http://schemas.microsoft.com/office/drawing/2014/main" id="{4B587DD2-B544-014C-9E6F-7DB87E369C04}"/>
              </a:ext>
            </a:extLst>
          </p:cNvPr>
          <p:cNvSpPr>
            <a:spLocks noGrp="1"/>
          </p:cNvSpPr>
          <p:nvPr>
            <p:ph type="pic" sz="quarter" idx="17" hasCustomPrompt="1"/>
          </p:nvPr>
        </p:nvSpPr>
        <p:spPr>
          <a:xfrm>
            <a:off x="2145513" y="3673176"/>
            <a:ext cx="890174" cy="746424"/>
          </a:xfrm>
        </p:spPr>
        <p:txBody>
          <a:bodyPr>
            <a:normAutofit/>
          </a:bodyPr>
          <a:lstStyle>
            <a:lvl1pPr marL="0" indent="0" algn="ctr">
              <a:buNone/>
              <a:defRPr sz="1200">
                <a:latin typeface="+mn-lt"/>
              </a:defRPr>
            </a:lvl1pPr>
          </a:lstStyle>
          <a:p>
            <a:r>
              <a:rPr lang="en-US" dirty="0"/>
              <a:t>Insert Picture</a:t>
            </a:r>
          </a:p>
        </p:txBody>
      </p:sp>
      <p:sp>
        <p:nvSpPr>
          <p:cNvPr id="73" name="Picture Placeholder 67">
            <a:extLst>
              <a:ext uri="{FF2B5EF4-FFF2-40B4-BE49-F238E27FC236}">
                <a16:creationId xmlns:a16="http://schemas.microsoft.com/office/drawing/2014/main" id="{4ACEC8BD-6811-5E47-AC5F-C3C0FDEA1D1A}"/>
              </a:ext>
            </a:extLst>
          </p:cNvPr>
          <p:cNvSpPr>
            <a:spLocks noGrp="1"/>
          </p:cNvSpPr>
          <p:nvPr>
            <p:ph type="pic" sz="quarter" idx="18" hasCustomPrompt="1"/>
          </p:nvPr>
        </p:nvSpPr>
        <p:spPr>
          <a:xfrm>
            <a:off x="3096254" y="5263169"/>
            <a:ext cx="890174" cy="746424"/>
          </a:xfrm>
        </p:spPr>
        <p:txBody>
          <a:bodyPr>
            <a:normAutofit/>
          </a:bodyPr>
          <a:lstStyle>
            <a:lvl1pPr marL="0" indent="0" algn="ctr">
              <a:buNone/>
              <a:defRPr sz="1200">
                <a:latin typeface="+mn-lt"/>
              </a:defRPr>
            </a:lvl1pPr>
          </a:lstStyle>
          <a:p>
            <a:r>
              <a:rPr lang="en-US" dirty="0"/>
              <a:t>Insert Picture</a:t>
            </a:r>
          </a:p>
        </p:txBody>
      </p:sp>
      <p:sp>
        <p:nvSpPr>
          <p:cNvPr id="79" name="Picture Placeholder 67">
            <a:extLst>
              <a:ext uri="{FF2B5EF4-FFF2-40B4-BE49-F238E27FC236}">
                <a16:creationId xmlns:a16="http://schemas.microsoft.com/office/drawing/2014/main" id="{CC2EFB72-40DD-FA4A-A373-A9BCE2BE745D}"/>
              </a:ext>
            </a:extLst>
          </p:cNvPr>
          <p:cNvSpPr>
            <a:spLocks noGrp="1"/>
          </p:cNvSpPr>
          <p:nvPr>
            <p:ph type="pic" sz="quarter" idx="23" hasCustomPrompt="1"/>
          </p:nvPr>
        </p:nvSpPr>
        <p:spPr>
          <a:xfrm>
            <a:off x="5165840" y="5263169"/>
            <a:ext cx="890174" cy="746424"/>
          </a:xfrm>
        </p:spPr>
        <p:txBody>
          <a:bodyPr>
            <a:normAutofit/>
          </a:bodyPr>
          <a:lstStyle>
            <a:lvl1pPr marL="0" indent="0" algn="ctr">
              <a:buNone/>
              <a:defRPr sz="1200">
                <a:latin typeface="+mn-lt"/>
              </a:defRPr>
            </a:lvl1pPr>
          </a:lstStyle>
          <a:p>
            <a:r>
              <a:rPr lang="en-US" dirty="0"/>
              <a:t>Insert Picture</a:t>
            </a:r>
          </a:p>
        </p:txBody>
      </p:sp>
      <p:sp>
        <p:nvSpPr>
          <p:cNvPr id="75" name="Picture Placeholder 67">
            <a:extLst>
              <a:ext uri="{FF2B5EF4-FFF2-40B4-BE49-F238E27FC236}">
                <a16:creationId xmlns:a16="http://schemas.microsoft.com/office/drawing/2014/main" id="{5603816C-EB62-5C46-AEA1-FF7C88DAD7BF}"/>
              </a:ext>
            </a:extLst>
          </p:cNvPr>
          <p:cNvSpPr>
            <a:spLocks noGrp="1"/>
          </p:cNvSpPr>
          <p:nvPr>
            <p:ph type="pic" sz="quarter" idx="20" hasCustomPrompt="1"/>
          </p:nvPr>
        </p:nvSpPr>
        <p:spPr>
          <a:xfrm>
            <a:off x="4133560" y="1319373"/>
            <a:ext cx="890174" cy="746424"/>
          </a:xfrm>
        </p:spPr>
        <p:txBody>
          <a:bodyPr>
            <a:normAutofit/>
          </a:bodyPr>
          <a:lstStyle>
            <a:lvl1pPr marL="0" indent="0" algn="ctr">
              <a:buNone/>
              <a:defRPr sz="1200">
                <a:latin typeface="+mn-lt"/>
              </a:defRPr>
            </a:lvl1pPr>
          </a:lstStyle>
          <a:p>
            <a:r>
              <a:rPr lang="en-US" dirty="0">
                <a:latin typeface="+mn-lt"/>
              </a:rPr>
              <a:t>Insert Picture</a:t>
            </a:r>
            <a:endParaRPr lang="en-US" dirty="0"/>
          </a:p>
        </p:txBody>
      </p:sp>
      <p:sp>
        <p:nvSpPr>
          <p:cNvPr id="77" name="Picture Placeholder 67">
            <a:extLst>
              <a:ext uri="{FF2B5EF4-FFF2-40B4-BE49-F238E27FC236}">
                <a16:creationId xmlns:a16="http://schemas.microsoft.com/office/drawing/2014/main" id="{E874A4E0-A9EB-7D40-967C-6EF81AE38BB7}"/>
              </a:ext>
            </a:extLst>
          </p:cNvPr>
          <p:cNvSpPr>
            <a:spLocks noGrp="1"/>
          </p:cNvSpPr>
          <p:nvPr>
            <p:ph type="pic" sz="quarter" idx="22" hasCustomPrompt="1"/>
          </p:nvPr>
        </p:nvSpPr>
        <p:spPr>
          <a:xfrm>
            <a:off x="2383143" y="2065797"/>
            <a:ext cx="890174" cy="746424"/>
          </a:xfrm>
        </p:spPr>
        <p:txBody>
          <a:bodyPr>
            <a:normAutofit/>
          </a:bodyPr>
          <a:lstStyle>
            <a:lvl1pPr marL="0" indent="0" algn="ctr">
              <a:buNone/>
              <a:defRPr sz="1200">
                <a:latin typeface="+mn-lt"/>
              </a:defRPr>
            </a:lvl1pPr>
          </a:lstStyle>
          <a:p>
            <a:r>
              <a:rPr lang="en-US" dirty="0"/>
              <a:t>Insert Picture</a:t>
            </a:r>
          </a:p>
        </p:txBody>
      </p:sp>
      <p:sp>
        <p:nvSpPr>
          <p:cNvPr id="76" name="Picture Placeholder 67">
            <a:extLst>
              <a:ext uri="{FF2B5EF4-FFF2-40B4-BE49-F238E27FC236}">
                <a16:creationId xmlns:a16="http://schemas.microsoft.com/office/drawing/2014/main" id="{E0EAA744-36FC-154A-9262-38F1BE6B7BDC}"/>
              </a:ext>
            </a:extLst>
          </p:cNvPr>
          <p:cNvSpPr>
            <a:spLocks noGrp="1"/>
          </p:cNvSpPr>
          <p:nvPr>
            <p:ph type="pic" sz="quarter" idx="21" hasCustomPrompt="1"/>
          </p:nvPr>
        </p:nvSpPr>
        <p:spPr>
          <a:xfrm>
            <a:off x="5876928" y="2065797"/>
            <a:ext cx="890174" cy="746424"/>
          </a:xfrm>
        </p:spPr>
        <p:txBody>
          <a:bodyPr>
            <a:normAutofit/>
          </a:bodyPr>
          <a:lstStyle>
            <a:lvl1pPr marL="0" indent="0" algn="ctr">
              <a:buNone/>
              <a:defRPr sz="1200">
                <a:latin typeface="+mn-lt"/>
              </a:defRPr>
            </a:lvl1pPr>
          </a:lstStyle>
          <a:p>
            <a:r>
              <a:rPr lang="en-US" dirty="0"/>
              <a:t>Insert Picture</a:t>
            </a:r>
          </a:p>
        </p:txBody>
      </p:sp>
      <p:sp>
        <p:nvSpPr>
          <p:cNvPr id="32" name="Text Placeholder 31">
            <a:extLst>
              <a:ext uri="{FF2B5EF4-FFF2-40B4-BE49-F238E27FC236}">
                <a16:creationId xmlns:a16="http://schemas.microsoft.com/office/drawing/2014/main" id="{1B11C660-2626-3649-B494-92CC57B300DD}"/>
              </a:ext>
            </a:extLst>
          </p:cNvPr>
          <p:cNvSpPr>
            <a:spLocks noGrp="1"/>
          </p:cNvSpPr>
          <p:nvPr>
            <p:ph type="body" sz="quarter" idx="10" hasCustomPrompt="1"/>
          </p:nvPr>
        </p:nvSpPr>
        <p:spPr>
          <a:xfrm>
            <a:off x="377645" y="2172343"/>
            <a:ext cx="1760538" cy="477876"/>
          </a:xfrm>
        </p:spPr>
        <p:txBody>
          <a:bodyPr>
            <a:normAutofit/>
          </a:bodyPr>
          <a:lstStyle>
            <a:lvl1pPr marL="0" indent="0" algn="r">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Internet-free </a:t>
            </a:r>
          </a:p>
          <a:p>
            <a:pPr lvl="0"/>
            <a:r>
              <a:rPr lang="en-US" dirty="0"/>
              <a:t>check-in stations</a:t>
            </a:r>
          </a:p>
        </p:txBody>
      </p:sp>
      <p:sp>
        <p:nvSpPr>
          <p:cNvPr id="34" name="Text Placeholder 31">
            <a:extLst>
              <a:ext uri="{FF2B5EF4-FFF2-40B4-BE49-F238E27FC236}">
                <a16:creationId xmlns:a16="http://schemas.microsoft.com/office/drawing/2014/main" id="{94DCBC61-D4B5-4242-A2C6-2D8911DD0874}"/>
              </a:ext>
            </a:extLst>
          </p:cNvPr>
          <p:cNvSpPr>
            <a:spLocks noGrp="1"/>
          </p:cNvSpPr>
          <p:nvPr>
            <p:ph type="body" sz="quarter" idx="11" hasCustomPrompt="1"/>
          </p:nvPr>
        </p:nvSpPr>
        <p:spPr>
          <a:xfrm>
            <a:off x="7017895" y="2172343"/>
            <a:ext cx="1760538" cy="477876"/>
          </a:xfrm>
        </p:spPr>
        <p:txBody>
          <a:bodyPr>
            <a:normAutofit/>
          </a:bodyPr>
          <a:lstStyle>
            <a:lvl1pPr marL="0" indent="0" algn="l">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Reporting &amp; dashboards</a:t>
            </a:r>
          </a:p>
        </p:txBody>
      </p:sp>
      <p:sp>
        <p:nvSpPr>
          <p:cNvPr id="35" name="Text Placeholder 31">
            <a:extLst>
              <a:ext uri="{FF2B5EF4-FFF2-40B4-BE49-F238E27FC236}">
                <a16:creationId xmlns:a16="http://schemas.microsoft.com/office/drawing/2014/main" id="{DB9A5D23-74A8-7448-9103-EE376440AED9}"/>
              </a:ext>
            </a:extLst>
          </p:cNvPr>
          <p:cNvSpPr>
            <a:spLocks noGrp="1"/>
          </p:cNvSpPr>
          <p:nvPr>
            <p:ph type="body" sz="quarter" idx="12" hasCustomPrompt="1"/>
          </p:nvPr>
        </p:nvSpPr>
        <p:spPr>
          <a:xfrm>
            <a:off x="7321887" y="3826767"/>
            <a:ext cx="1617169" cy="477876"/>
          </a:xfrm>
        </p:spPr>
        <p:txBody>
          <a:bodyPr>
            <a:normAutofit/>
          </a:bodyPr>
          <a:lstStyle>
            <a:lvl1pPr marL="0" indent="0" algn="l">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Customer service</a:t>
            </a:r>
          </a:p>
        </p:txBody>
      </p:sp>
      <p:sp>
        <p:nvSpPr>
          <p:cNvPr id="36" name="Text Placeholder 31">
            <a:extLst>
              <a:ext uri="{FF2B5EF4-FFF2-40B4-BE49-F238E27FC236}">
                <a16:creationId xmlns:a16="http://schemas.microsoft.com/office/drawing/2014/main" id="{215EF303-E51B-0D4A-AF0E-484FF27221B3}"/>
              </a:ext>
            </a:extLst>
          </p:cNvPr>
          <p:cNvSpPr>
            <a:spLocks noGrp="1"/>
          </p:cNvSpPr>
          <p:nvPr>
            <p:ph type="body" sz="quarter" idx="13" hasCustomPrompt="1"/>
          </p:nvPr>
        </p:nvSpPr>
        <p:spPr>
          <a:xfrm>
            <a:off x="214085" y="3826767"/>
            <a:ext cx="1617169" cy="477876"/>
          </a:xfrm>
        </p:spPr>
        <p:txBody>
          <a:bodyPr>
            <a:normAutofit/>
          </a:bodyPr>
          <a:lstStyle>
            <a:lvl1pPr marL="0" indent="0" algn="r">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Community model</a:t>
            </a:r>
          </a:p>
        </p:txBody>
      </p:sp>
      <p:sp>
        <p:nvSpPr>
          <p:cNvPr id="37" name="Text Placeholder 31">
            <a:extLst>
              <a:ext uri="{FF2B5EF4-FFF2-40B4-BE49-F238E27FC236}">
                <a16:creationId xmlns:a16="http://schemas.microsoft.com/office/drawing/2014/main" id="{CA59AD10-1D3C-6348-B1B8-BC6D01ED8906}"/>
              </a:ext>
            </a:extLst>
          </p:cNvPr>
          <p:cNvSpPr>
            <a:spLocks noGrp="1"/>
          </p:cNvSpPr>
          <p:nvPr>
            <p:ph type="body" sz="quarter" idx="14" hasCustomPrompt="1"/>
          </p:nvPr>
        </p:nvSpPr>
        <p:spPr>
          <a:xfrm>
            <a:off x="1118093" y="5445734"/>
            <a:ext cx="1617169" cy="477876"/>
          </a:xfrm>
        </p:spPr>
        <p:txBody>
          <a:bodyPr>
            <a:normAutofit/>
          </a:bodyPr>
          <a:lstStyle>
            <a:lvl1pPr marL="0" indent="0" algn="r">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Vendor location tracking</a:t>
            </a:r>
          </a:p>
        </p:txBody>
      </p:sp>
      <p:sp>
        <p:nvSpPr>
          <p:cNvPr id="38" name="Text Placeholder 31">
            <a:extLst>
              <a:ext uri="{FF2B5EF4-FFF2-40B4-BE49-F238E27FC236}">
                <a16:creationId xmlns:a16="http://schemas.microsoft.com/office/drawing/2014/main" id="{8C416F37-A908-B34F-8486-C410ACBE0C72}"/>
              </a:ext>
            </a:extLst>
          </p:cNvPr>
          <p:cNvSpPr>
            <a:spLocks noGrp="1"/>
          </p:cNvSpPr>
          <p:nvPr>
            <p:ph type="body" sz="quarter" idx="15" hasCustomPrompt="1"/>
          </p:nvPr>
        </p:nvSpPr>
        <p:spPr>
          <a:xfrm>
            <a:off x="6408849" y="5440158"/>
            <a:ext cx="1617169" cy="477876"/>
          </a:xfrm>
        </p:spPr>
        <p:txBody>
          <a:bodyPr>
            <a:normAutofit/>
          </a:bodyPr>
          <a:lstStyle>
            <a:lvl1pPr marL="0" indent="0" algn="l">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Equipment reliability</a:t>
            </a:r>
          </a:p>
        </p:txBody>
      </p:sp>
      <p:sp>
        <p:nvSpPr>
          <p:cNvPr id="39" name="Text Placeholder 31">
            <a:extLst>
              <a:ext uri="{FF2B5EF4-FFF2-40B4-BE49-F238E27FC236}">
                <a16:creationId xmlns:a16="http://schemas.microsoft.com/office/drawing/2014/main" id="{47805F06-C985-E14E-9F97-2787836373EC}"/>
              </a:ext>
            </a:extLst>
          </p:cNvPr>
          <p:cNvSpPr>
            <a:spLocks noGrp="1"/>
          </p:cNvSpPr>
          <p:nvPr>
            <p:ph type="body" sz="quarter" idx="16" hasCustomPrompt="1"/>
          </p:nvPr>
        </p:nvSpPr>
        <p:spPr>
          <a:xfrm>
            <a:off x="3461613" y="606304"/>
            <a:ext cx="2234068" cy="477876"/>
          </a:xfrm>
        </p:spPr>
        <p:txBody>
          <a:bodyPr>
            <a:normAutofit/>
          </a:bodyPr>
          <a:lstStyle>
            <a:lvl1pPr marL="0" indent="0" algn="ctr">
              <a:lnSpc>
                <a:spcPct val="100000"/>
              </a:lnSpc>
              <a:spcBef>
                <a:spcPts val="0"/>
              </a:spcBef>
              <a:buNone/>
              <a:defRPr sz="1400">
                <a:solidFill>
                  <a:schemeClr val="accent1"/>
                </a:solidFill>
                <a:latin typeface="+mn-lt"/>
              </a:defRPr>
            </a:lvl1pPr>
            <a:lvl2pPr marL="171446" indent="0">
              <a:buNone/>
              <a:defRPr sz="1200">
                <a:latin typeface="+mn-lt"/>
              </a:defRPr>
            </a:lvl2pPr>
            <a:lvl3pPr marL="342891" indent="0">
              <a:buNone/>
              <a:defRPr sz="1100">
                <a:latin typeface="+mn-lt"/>
              </a:defRPr>
            </a:lvl3pPr>
            <a:lvl4pPr marL="514337" indent="0">
              <a:buNone/>
              <a:defRPr sz="1050">
                <a:latin typeface="+mn-lt"/>
              </a:defRPr>
            </a:lvl4pPr>
            <a:lvl5pPr marL="685782" indent="0">
              <a:buNone/>
              <a:defRPr sz="1050">
                <a:latin typeface="+mn-lt"/>
              </a:defRPr>
            </a:lvl5pPr>
          </a:lstStyle>
          <a:p>
            <a:pPr lvl="0"/>
            <a:r>
              <a:rPr lang="en-US" dirty="0"/>
              <a:t>Mobile apps for facility admins &amp; vendors</a:t>
            </a:r>
          </a:p>
        </p:txBody>
      </p:sp>
      <p:sp>
        <p:nvSpPr>
          <p:cNvPr id="42" name="Title 41">
            <a:extLst>
              <a:ext uri="{FF2B5EF4-FFF2-40B4-BE49-F238E27FC236}">
                <a16:creationId xmlns:a16="http://schemas.microsoft.com/office/drawing/2014/main" id="{65727E72-50FA-EB41-8626-34CC5B950C28}"/>
              </a:ext>
            </a:extLst>
          </p:cNvPr>
          <p:cNvSpPr>
            <a:spLocks noGrp="1"/>
          </p:cNvSpPr>
          <p:nvPr>
            <p:ph type="title"/>
          </p:nvPr>
        </p:nvSpPr>
        <p:spPr>
          <a:xfrm>
            <a:off x="3415666" y="2300990"/>
            <a:ext cx="2325963" cy="2728210"/>
          </a:xfrm>
        </p:spPr>
        <p:txBody>
          <a:bodyPr anchor="ctr">
            <a:normAutofit/>
          </a:bodyPr>
          <a:lstStyle>
            <a:lvl1pPr algn="ctr">
              <a:defRPr sz="2000">
                <a:latin typeface="+mj-lt"/>
              </a:defRPr>
            </a:lvl1pPr>
          </a:lstStyle>
          <a:p>
            <a:r>
              <a:rPr lang="en-US"/>
              <a:t>Click to edit Master title style</a:t>
            </a:r>
            <a:endParaRPr lang="en-US" dirty="0"/>
          </a:p>
        </p:txBody>
      </p:sp>
      <p:pic>
        <p:nvPicPr>
          <p:cNvPr id="43" name="Picture 42">
            <a:extLst>
              <a:ext uri="{FF2B5EF4-FFF2-40B4-BE49-F238E27FC236}">
                <a16:creationId xmlns:a16="http://schemas.microsoft.com/office/drawing/2014/main" id="{CA65A48C-24DB-C94A-BFBE-10C51E835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pic>
        <p:nvPicPr>
          <p:cNvPr id="57" name="Picture 56">
            <a:extLst>
              <a:ext uri="{FF2B5EF4-FFF2-40B4-BE49-F238E27FC236}">
                <a16:creationId xmlns:a16="http://schemas.microsoft.com/office/drawing/2014/main" id="{5377E812-E48C-8C47-AAAA-9E1BA145C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29345"/>
            <a:ext cx="599041" cy="202585"/>
          </a:xfrm>
          <a:prstGeom prst="rect">
            <a:avLst/>
          </a:prstGeom>
        </p:spPr>
      </p:pic>
      <p:sp>
        <p:nvSpPr>
          <p:cNvPr id="74" name="Picture Placeholder 67">
            <a:extLst>
              <a:ext uri="{FF2B5EF4-FFF2-40B4-BE49-F238E27FC236}">
                <a16:creationId xmlns:a16="http://schemas.microsoft.com/office/drawing/2014/main" id="{441D0781-522E-F046-95B1-7BF514E04279}"/>
              </a:ext>
            </a:extLst>
          </p:cNvPr>
          <p:cNvSpPr>
            <a:spLocks noGrp="1"/>
          </p:cNvSpPr>
          <p:nvPr>
            <p:ph type="pic" sz="quarter" idx="19" hasCustomPrompt="1"/>
          </p:nvPr>
        </p:nvSpPr>
        <p:spPr>
          <a:xfrm>
            <a:off x="6115974" y="3664483"/>
            <a:ext cx="890174" cy="746424"/>
          </a:xfrm>
        </p:spPr>
        <p:txBody>
          <a:bodyPr>
            <a:normAutofit/>
          </a:bodyPr>
          <a:lstStyle>
            <a:lvl1pPr marL="0" indent="0" algn="ctr">
              <a:buNone/>
              <a:defRPr sz="1200">
                <a:latin typeface="+mn-lt"/>
              </a:defRPr>
            </a:lvl1pPr>
          </a:lstStyle>
          <a:p>
            <a:r>
              <a:rPr lang="en-US" dirty="0"/>
              <a:t>Insert Picture</a:t>
            </a:r>
          </a:p>
        </p:txBody>
      </p:sp>
      <p:sp>
        <p:nvSpPr>
          <p:cNvPr id="19" name="Slide Number Placeholder 4">
            <a:extLst>
              <a:ext uri="{FF2B5EF4-FFF2-40B4-BE49-F238E27FC236}">
                <a16:creationId xmlns:a16="http://schemas.microsoft.com/office/drawing/2014/main" id="{98EA017D-30A8-E24E-88A6-5DE7D9B9B928}"/>
              </a:ext>
            </a:extLst>
          </p:cNvPr>
          <p:cNvSpPr>
            <a:spLocks noGrp="1"/>
          </p:cNvSpPr>
          <p:nvPr>
            <p:ph type="sldNum" sz="quarter" idx="24"/>
          </p:nvPr>
        </p:nvSpPr>
        <p:spPr>
          <a:xfrm>
            <a:off x="3" y="6372484"/>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spTree>
    <p:extLst>
      <p:ext uri="{BB962C8B-B14F-4D97-AF65-F5344CB8AC3E}">
        <p14:creationId xmlns:p14="http://schemas.microsoft.com/office/powerpoint/2010/main" val="823014767"/>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2880" userDrawn="1">
          <p15:clr>
            <a:srgbClr val="FBAE40"/>
          </p15:clr>
        </p15:guide>
        <p15:guide id="3" orient="horz" pos="1776" userDrawn="1">
          <p15:clr>
            <a:srgbClr val="FBAE40"/>
          </p15:clr>
        </p15:guide>
        <p15:guide id="4" orient="horz" pos="2260" userDrawn="1">
          <p15:clr>
            <a:srgbClr val="FBAE40"/>
          </p15:clr>
        </p15:guide>
        <p15:guide id="6" pos="1344" userDrawn="1">
          <p15:clr>
            <a:srgbClr val="FBAE40"/>
          </p15:clr>
        </p15:guide>
        <p15:guide id="7" pos="2064" userDrawn="1">
          <p15:clr>
            <a:srgbClr val="FBAE40"/>
          </p15:clr>
        </p15:guide>
        <p15:guide id="8" pos="3696" userDrawn="1">
          <p15:clr>
            <a:srgbClr val="FBAE40"/>
          </p15:clr>
        </p15:guide>
        <p15:guide id="9" pos="1944" userDrawn="1">
          <p15:clr>
            <a:srgbClr val="FBAE40"/>
          </p15:clr>
        </p15:guide>
        <p15:guide id="10" pos="3816" userDrawn="1">
          <p15:clr>
            <a:srgbClr val="FBAE40"/>
          </p15:clr>
        </p15:guide>
        <p15:guide id="11" pos="1728" userDrawn="1">
          <p15:clr>
            <a:srgbClr val="FBAE40"/>
          </p15:clr>
        </p15:guide>
        <p15:guide id="12" pos="4032" userDrawn="1">
          <p15:clr>
            <a:srgbClr val="FBAE40"/>
          </p15:clr>
        </p15:guide>
        <p15:guide id="13" pos="4416" userDrawn="1">
          <p15:clr>
            <a:srgbClr val="FBAE40"/>
          </p15:clr>
        </p15:guide>
        <p15:guide id="14" pos="1152" userDrawn="1">
          <p15:clr>
            <a:srgbClr val="FBAE40"/>
          </p15:clr>
        </p15:guide>
        <p15:guide id="15" pos="46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of 3 with Blue Circle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E79207-616F-324F-B338-CE78F1A8533B}"/>
              </a:ext>
            </a:extLst>
          </p:cNvPr>
          <p:cNvSpPr>
            <a:spLocks noGrp="1"/>
          </p:cNvSpPr>
          <p:nvPr>
            <p:ph type="body" sz="quarter" idx="24" hasCustomPrompt="1"/>
          </p:nvPr>
        </p:nvSpPr>
        <p:spPr>
          <a:xfrm>
            <a:off x="738188" y="4532313"/>
            <a:ext cx="2005012" cy="620712"/>
          </a:xfrm>
        </p:spPr>
        <p:txBody>
          <a:bodyPr>
            <a:normAutofit/>
          </a:bodyPr>
          <a:lstStyle>
            <a:lvl1pPr marL="0" indent="0" algn="ctr">
              <a:lnSpc>
                <a:spcPct val="100000"/>
              </a:lnSpc>
              <a:buNone/>
              <a:defRPr sz="1400"/>
            </a:lvl1pPr>
            <a:lvl2pPr marL="114292" indent="0">
              <a:lnSpc>
                <a:spcPct val="100000"/>
              </a:lnSpc>
              <a:buNone/>
              <a:defRPr sz="1400"/>
            </a:lvl2pPr>
            <a:lvl3pPr marL="285737" indent="0">
              <a:lnSpc>
                <a:spcPct val="100000"/>
              </a:lnSpc>
              <a:buNone/>
              <a:defRPr sz="1400"/>
            </a:lvl3pPr>
            <a:lvl4pPr marL="457183" indent="0">
              <a:lnSpc>
                <a:spcPct val="100000"/>
              </a:lnSpc>
              <a:buNone/>
              <a:defRPr sz="1400"/>
            </a:lvl4pPr>
            <a:lvl5pPr marL="628628" indent="0">
              <a:lnSpc>
                <a:spcPct val="100000"/>
              </a:lnSpc>
              <a:buNone/>
              <a:defRPr sz="1400"/>
            </a:lvl5pPr>
          </a:lstStyle>
          <a:p>
            <a:pPr lvl="0"/>
            <a:r>
              <a:rPr lang="en-US" dirty="0"/>
              <a:t>Text Here</a:t>
            </a:r>
          </a:p>
        </p:txBody>
      </p:sp>
      <p:sp>
        <p:nvSpPr>
          <p:cNvPr id="4" name="Text Placeholder 3">
            <a:extLst>
              <a:ext uri="{FF2B5EF4-FFF2-40B4-BE49-F238E27FC236}">
                <a16:creationId xmlns:a16="http://schemas.microsoft.com/office/drawing/2014/main" id="{62931089-4817-4D42-A9F1-B6515CD7D27E}"/>
              </a:ext>
            </a:extLst>
          </p:cNvPr>
          <p:cNvSpPr>
            <a:spLocks noGrp="1"/>
          </p:cNvSpPr>
          <p:nvPr>
            <p:ph type="body" sz="quarter" idx="21" hasCustomPrompt="1"/>
          </p:nvPr>
        </p:nvSpPr>
        <p:spPr>
          <a:xfrm>
            <a:off x="738188" y="3875088"/>
            <a:ext cx="1973262" cy="504825"/>
          </a:xfrm>
        </p:spPr>
        <p:txBody>
          <a:bodyPr>
            <a:normAutofit/>
          </a:bodyPr>
          <a:lstStyle>
            <a:lvl1pPr marL="0" indent="0" algn="ctr">
              <a:lnSpc>
                <a:spcPct val="100000"/>
              </a:lnSpc>
              <a:buNone/>
              <a:defRPr sz="2000">
                <a:latin typeface="+mj-lt"/>
              </a:defRPr>
            </a:lvl1pPr>
          </a:lstStyle>
          <a:p>
            <a:pPr lvl="0"/>
            <a:r>
              <a:rPr lang="en-US" dirty="0"/>
              <a:t>Text Here</a:t>
            </a:r>
          </a:p>
        </p:txBody>
      </p:sp>
      <p:sp>
        <p:nvSpPr>
          <p:cNvPr id="9" name="Oval 8">
            <a:extLst>
              <a:ext uri="{FF2B5EF4-FFF2-40B4-BE49-F238E27FC236}">
                <a16:creationId xmlns:a16="http://schemas.microsoft.com/office/drawing/2014/main" id="{B28C6D0D-D0EC-1A4F-806A-4643E889B304}"/>
              </a:ext>
            </a:extLst>
          </p:cNvPr>
          <p:cNvSpPr>
            <a:spLocks noChangeAspect="1"/>
          </p:cNvSpPr>
          <p:nvPr userDrawn="1"/>
        </p:nvSpPr>
        <p:spPr>
          <a:xfrm>
            <a:off x="3543300" y="1761249"/>
            <a:ext cx="2057400" cy="205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latin typeface="Calibri" charset="0"/>
              <a:ea typeface="Calibri" charset="0"/>
              <a:cs typeface="Calibri" charset="0"/>
            </a:endParaRPr>
          </a:p>
        </p:txBody>
      </p:sp>
      <p:sp>
        <p:nvSpPr>
          <p:cNvPr id="11" name="Oval 10">
            <a:extLst>
              <a:ext uri="{FF2B5EF4-FFF2-40B4-BE49-F238E27FC236}">
                <a16:creationId xmlns:a16="http://schemas.microsoft.com/office/drawing/2014/main" id="{C39FA348-3D19-2C48-9F04-69DA87A8D141}"/>
              </a:ext>
            </a:extLst>
          </p:cNvPr>
          <p:cNvSpPr>
            <a:spLocks noChangeAspect="1"/>
          </p:cNvSpPr>
          <p:nvPr/>
        </p:nvSpPr>
        <p:spPr>
          <a:xfrm>
            <a:off x="6400800" y="1761249"/>
            <a:ext cx="2057400" cy="205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latin typeface="Calibri" charset="0"/>
              <a:ea typeface="Calibri" charset="0"/>
              <a:cs typeface="Calibri" charset="0"/>
            </a:endParaRPr>
          </a:p>
        </p:txBody>
      </p:sp>
      <p:sp>
        <p:nvSpPr>
          <p:cNvPr id="14" name="Oval 13">
            <a:extLst>
              <a:ext uri="{FF2B5EF4-FFF2-40B4-BE49-F238E27FC236}">
                <a16:creationId xmlns:a16="http://schemas.microsoft.com/office/drawing/2014/main" id="{ED025E77-7D5B-3743-A4B5-C2204446FAA5}"/>
              </a:ext>
            </a:extLst>
          </p:cNvPr>
          <p:cNvSpPr>
            <a:spLocks noChangeAspect="1"/>
          </p:cNvSpPr>
          <p:nvPr/>
        </p:nvSpPr>
        <p:spPr>
          <a:xfrm>
            <a:off x="685800" y="1761249"/>
            <a:ext cx="2057400" cy="205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latin typeface="Calibri" charset="0"/>
              <a:ea typeface="Calibri" charset="0"/>
              <a:cs typeface="Calibri" charset="0"/>
            </a:endParaRPr>
          </a:p>
        </p:txBody>
      </p:sp>
      <p:pic>
        <p:nvPicPr>
          <p:cNvPr id="17" name="Picture 16">
            <a:extLst>
              <a:ext uri="{FF2B5EF4-FFF2-40B4-BE49-F238E27FC236}">
                <a16:creationId xmlns:a16="http://schemas.microsoft.com/office/drawing/2014/main" id="{C249765D-9C2D-CA47-99DC-E6728E398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19071"/>
            <a:ext cx="599041" cy="202585"/>
          </a:xfrm>
          <a:prstGeom prst="rect">
            <a:avLst/>
          </a:prstGeom>
        </p:spPr>
      </p:pic>
      <p:sp>
        <p:nvSpPr>
          <p:cNvPr id="32" name="Picture Placeholder 31">
            <a:extLst>
              <a:ext uri="{FF2B5EF4-FFF2-40B4-BE49-F238E27FC236}">
                <a16:creationId xmlns:a16="http://schemas.microsoft.com/office/drawing/2014/main" id="{48417AE0-2279-5443-9D27-6F7C5C9BB02E}"/>
              </a:ext>
            </a:extLst>
          </p:cNvPr>
          <p:cNvSpPr>
            <a:spLocks noGrp="1"/>
          </p:cNvSpPr>
          <p:nvPr>
            <p:ph type="pic" sz="quarter" idx="17"/>
          </p:nvPr>
        </p:nvSpPr>
        <p:spPr>
          <a:xfrm>
            <a:off x="6702552" y="2203113"/>
            <a:ext cx="1463040" cy="1226677"/>
          </a:xfrm>
        </p:spPr>
        <p:txBody>
          <a:bodyPr>
            <a:normAutofit/>
          </a:bodyPr>
          <a:lstStyle>
            <a:lvl1pPr marL="0" indent="0" algn="ctr">
              <a:buNone/>
              <a:defRPr sz="1050">
                <a:solidFill>
                  <a:schemeClr val="bg1"/>
                </a:solidFill>
              </a:defRPr>
            </a:lvl1pPr>
          </a:lstStyle>
          <a:p>
            <a:r>
              <a:rPr lang="en-US"/>
              <a:t>Click icon to add picture</a:t>
            </a:r>
            <a:endParaRPr lang="en-US" dirty="0"/>
          </a:p>
        </p:txBody>
      </p:sp>
      <p:sp>
        <p:nvSpPr>
          <p:cNvPr id="33" name="Picture Placeholder 31">
            <a:extLst>
              <a:ext uri="{FF2B5EF4-FFF2-40B4-BE49-F238E27FC236}">
                <a16:creationId xmlns:a16="http://schemas.microsoft.com/office/drawing/2014/main" id="{CDEBEA9C-FF86-E44A-BA0D-A4B3A989A9C4}"/>
              </a:ext>
            </a:extLst>
          </p:cNvPr>
          <p:cNvSpPr>
            <a:spLocks noGrp="1"/>
          </p:cNvSpPr>
          <p:nvPr>
            <p:ph type="pic" sz="quarter" idx="18"/>
          </p:nvPr>
        </p:nvSpPr>
        <p:spPr>
          <a:xfrm>
            <a:off x="3794760" y="2203113"/>
            <a:ext cx="1554480" cy="1226677"/>
          </a:xfrm>
        </p:spPr>
        <p:txBody>
          <a:bodyPr>
            <a:normAutofit/>
          </a:bodyPr>
          <a:lstStyle>
            <a:lvl1pPr marL="0" indent="0" algn="ctr">
              <a:buNone/>
              <a:defRPr sz="1050">
                <a:solidFill>
                  <a:schemeClr val="bg1"/>
                </a:solidFill>
              </a:defRPr>
            </a:lvl1pPr>
          </a:lstStyle>
          <a:p>
            <a:r>
              <a:rPr lang="en-US"/>
              <a:t>Click icon to add picture</a:t>
            </a:r>
            <a:endParaRPr lang="en-US" dirty="0"/>
          </a:p>
        </p:txBody>
      </p:sp>
      <p:sp>
        <p:nvSpPr>
          <p:cNvPr id="34" name="Picture Placeholder 31">
            <a:extLst>
              <a:ext uri="{FF2B5EF4-FFF2-40B4-BE49-F238E27FC236}">
                <a16:creationId xmlns:a16="http://schemas.microsoft.com/office/drawing/2014/main" id="{008907A4-A22E-664B-A482-584EA5BAB928}"/>
              </a:ext>
            </a:extLst>
          </p:cNvPr>
          <p:cNvSpPr>
            <a:spLocks noGrp="1"/>
          </p:cNvSpPr>
          <p:nvPr>
            <p:ph type="pic" sz="quarter" idx="19"/>
          </p:nvPr>
        </p:nvSpPr>
        <p:spPr>
          <a:xfrm>
            <a:off x="905256" y="2203113"/>
            <a:ext cx="1581912" cy="1226678"/>
          </a:xfrm>
        </p:spPr>
        <p:txBody>
          <a:bodyPr>
            <a:normAutofit/>
          </a:bodyPr>
          <a:lstStyle>
            <a:lvl1pPr marL="0" indent="0" algn="ctr">
              <a:buNone/>
              <a:defRPr sz="105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7C6740E-87D4-EA48-8F57-CFF0AEAC3BD1}"/>
              </a:ext>
            </a:extLst>
          </p:cNvPr>
          <p:cNvSpPr>
            <a:spLocks noGrp="1"/>
          </p:cNvSpPr>
          <p:nvPr>
            <p:ph type="title" hasCustomPrompt="1"/>
          </p:nvPr>
        </p:nvSpPr>
        <p:spPr/>
        <p:txBody>
          <a:bodyPr>
            <a:normAutofit/>
          </a:bodyPr>
          <a:lstStyle>
            <a:lvl1pPr algn="ctr">
              <a:defRPr sz="2400"/>
            </a:lvl1pPr>
          </a:lstStyle>
          <a:p>
            <a:r>
              <a:rPr lang="en-US" dirty="0"/>
              <a:t>Title goes here</a:t>
            </a:r>
          </a:p>
        </p:txBody>
      </p:sp>
      <p:sp>
        <p:nvSpPr>
          <p:cNvPr id="18" name="Slide Number Placeholder 4">
            <a:extLst>
              <a:ext uri="{FF2B5EF4-FFF2-40B4-BE49-F238E27FC236}">
                <a16:creationId xmlns:a16="http://schemas.microsoft.com/office/drawing/2014/main" id="{375C90D4-C048-8447-BE95-1CCFCDC8A107}"/>
              </a:ext>
            </a:extLst>
          </p:cNvPr>
          <p:cNvSpPr>
            <a:spLocks noGrp="1"/>
          </p:cNvSpPr>
          <p:nvPr>
            <p:ph type="sldNum" sz="quarter" idx="20"/>
          </p:nvPr>
        </p:nvSpPr>
        <p:spPr>
          <a:xfrm>
            <a:off x="3" y="6372484"/>
            <a:ext cx="355147" cy="365125"/>
          </a:xfrm>
        </p:spPr>
        <p:txBody>
          <a:bodyPr/>
          <a:lstStyle>
            <a:lvl1pPr>
              <a:defRPr>
                <a:latin typeface="+mn-lt"/>
              </a:defRPr>
            </a:lvl1pPr>
          </a:lstStyle>
          <a:p>
            <a:fld id="{77FCA1A9-EFF6-4820-97EF-E505BEA68649}" type="slidenum">
              <a:rPr lang="en-US" smtClean="0"/>
              <a:pPr/>
              <a:t>‹#›</a:t>
            </a:fld>
            <a:endParaRPr lang="en-US" dirty="0"/>
          </a:p>
        </p:txBody>
      </p:sp>
      <p:cxnSp>
        <p:nvCxnSpPr>
          <p:cNvPr id="23" name="Straight Connector 22">
            <a:extLst>
              <a:ext uri="{FF2B5EF4-FFF2-40B4-BE49-F238E27FC236}">
                <a16:creationId xmlns:a16="http://schemas.microsoft.com/office/drawing/2014/main" id="{06133770-4231-3947-8D99-645182935D73}"/>
              </a:ext>
            </a:extLst>
          </p:cNvPr>
          <p:cNvCxnSpPr>
            <a:cxnSpLocks/>
          </p:cNvCxnSpPr>
          <p:nvPr userDrawn="1"/>
        </p:nvCxnSpPr>
        <p:spPr>
          <a:xfrm>
            <a:off x="476053" y="918973"/>
            <a:ext cx="8220173"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
        <p:nvSpPr>
          <p:cNvPr id="27" name="Text Placeholder 3">
            <a:extLst>
              <a:ext uri="{FF2B5EF4-FFF2-40B4-BE49-F238E27FC236}">
                <a16:creationId xmlns:a16="http://schemas.microsoft.com/office/drawing/2014/main" id="{4DED25C7-3588-864E-8269-0BF035C9879B}"/>
              </a:ext>
            </a:extLst>
          </p:cNvPr>
          <p:cNvSpPr>
            <a:spLocks noGrp="1"/>
          </p:cNvSpPr>
          <p:nvPr>
            <p:ph type="body" sz="quarter" idx="22" hasCustomPrompt="1"/>
          </p:nvPr>
        </p:nvSpPr>
        <p:spPr>
          <a:xfrm>
            <a:off x="3600260" y="3875088"/>
            <a:ext cx="1973262" cy="504825"/>
          </a:xfrm>
        </p:spPr>
        <p:txBody>
          <a:bodyPr>
            <a:normAutofit/>
          </a:bodyPr>
          <a:lstStyle>
            <a:lvl1pPr marL="0" indent="0" algn="ctr">
              <a:buNone/>
              <a:defRPr sz="2000">
                <a:latin typeface="+mj-lt"/>
              </a:defRPr>
            </a:lvl1pPr>
          </a:lstStyle>
          <a:p>
            <a:pPr lvl="0"/>
            <a:r>
              <a:rPr lang="en-US" dirty="0"/>
              <a:t>Text Here</a:t>
            </a:r>
          </a:p>
        </p:txBody>
      </p:sp>
      <p:sp>
        <p:nvSpPr>
          <p:cNvPr id="31" name="Text Placeholder 3">
            <a:extLst>
              <a:ext uri="{FF2B5EF4-FFF2-40B4-BE49-F238E27FC236}">
                <a16:creationId xmlns:a16="http://schemas.microsoft.com/office/drawing/2014/main" id="{0DC181B6-4583-1B40-9D9A-2CDC5A357B73}"/>
              </a:ext>
            </a:extLst>
          </p:cNvPr>
          <p:cNvSpPr>
            <a:spLocks noGrp="1"/>
          </p:cNvSpPr>
          <p:nvPr>
            <p:ph type="body" sz="quarter" idx="23" hasCustomPrompt="1"/>
          </p:nvPr>
        </p:nvSpPr>
        <p:spPr>
          <a:xfrm>
            <a:off x="6444044" y="3875088"/>
            <a:ext cx="1973262" cy="504825"/>
          </a:xfrm>
        </p:spPr>
        <p:txBody>
          <a:bodyPr>
            <a:normAutofit/>
          </a:bodyPr>
          <a:lstStyle>
            <a:lvl1pPr marL="0" indent="0" algn="ctr">
              <a:buNone/>
              <a:defRPr sz="2000">
                <a:latin typeface="+mj-lt"/>
              </a:defRPr>
            </a:lvl1pPr>
          </a:lstStyle>
          <a:p>
            <a:pPr lvl="0"/>
            <a:r>
              <a:rPr lang="en-US" dirty="0"/>
              <a:t>Text Here</a:t>
            </a:r>
          </a:p>
        </p:txBody>
      </p:sp>
      <p:sp>
        <p:nvSpPr>
          <p:cNvPr id="35" name="Text Placeholder 5">
            <a:extLst>
              <a:ext uri="{FF2B5EF4-FFF2-40B4-BE49-F238E27FC236}">
                <a16:creationId xmlns:a16="http://schemas.microsoft.com/office/drawing/2014/main" id="{71885443-0947-AD4A-B7EA-879ECA764DC1}"/>
              </a:ext>
            </a:extLst>
          </p:cNvPr>
          <p:cNvSpPr>
            <a:spLocks noGrp="1"/>
          </p:cNvSpPr>
          <p:nvPr>
            <p:ph type="body" sz="quarter" idx="25" hasCustomPrompt="1"/>
          </p:nvPr>
        </p:nvSpPr>
        <p:spPr>
          <a:xfrm>
            <a:off x="3609404" y="4532313"/>
            <a:ext cx="2005012" cy="620712"/>
          </a:xfrm>
        </p:spPr>
        <p:txBody>
          <a:bodyPr>
            <a:normAutofit/>
          </a:bodyPr>
          <a:lstStyle>
            <a:lvl1pPr marL="0" indent="0" algn="ctr">
              <a:lnSpc>
                <a:spcPct val="100000"/>
              </a:lnSpc>
              <a:buNone/>
              <a:defRPr sz="1400"/>
            </a:lvl1pPr>
            <a:lvl2pPr marL="114292" indent="0">
              <a:lnSpc>
                <a:spcPct val="100000"/>
              </a:lnSpc>
              <a:buNone/>
              <a:defRPr sz="1400"/>
            </a:lvl2pPr>
            <a:lvl3pPr marL="285737" indent="0">
              <a:lnSpc>
                <a:spcPct val="100000"/>
              </a:lnSpc>
              <a:buNone/>
              <a:defRPr sz="1400"/>
            </a:lvl3pPr>
            <a:lvl4pPr marL="457183" indent="0">
              <a:lnSpc>
                <a:spcPct val="100000"/>
              </a:lnSpc>
              <a:buNone/>
              <a:defRPr sz="1400"/>
            </a:lvl4pPr>
            <a:lvl5pPr marL="628628" indent="0">
              <a:lnSpc>
                <a:spcPct val="100000"/>
              </a:lnSpc>
              <a:buNone/>
              <a:defRPr sz="1400"/>
            </a:lvl5pPr>
          </a:lstStyle>
          <a:p>
            <a:pPr lvl="0"/>
            <a:r>
              <a:rPr lang="en-US" dirty="0"/>
              <a:t>Text Here</a:t>
            </a:r>
          </a:p>
        </p:txBody>
      </p:sp>
      <p:sp>
        <p:nvSpPr>
          <p:cNvPr id="36" name="Text Placeholder 5">
            <a:extLst>
              <a:ext uri="{FF2B5EF4-FFF2-40B4-BE49-F238E27FC236}">
                <a16:creationId xmlns:a16="http://schemas.microsoft.com/office/drawing/2014/main" id="{C9A9154B-79E2-AC47-A8E9-E9F589B4FBB4}"/>
              </a:ext>
            </a:extLst>
          </p:cNvPr>
          <p:cNvSpPr>
            <a:spLocks noGrp="1"/>
          </p:cNvSpPr>
          <p:nvPr>
            <p:ph type="body" sz="quarter" idx="26" hasCustomPrompt="1"/>
          </p:nvPr>
        </p:nvSpPr>
        <p:spPr>
          <a:xfrm>
            <a:off x="6444044" y="4532313"/>
            <a:ext cx="2005012" cy="620712"/>
          </a:xfrm>
        </p:spPr>
        <p:txBody>
          <a:bodyPr>
            <a:normAutofit/>
          </a:bodyPr>
          <a:lstStyle>
            <a:lvl1pPr marL="0" indent="0" algn="ctr">
              <a:lnSpc>
                <a:spcPct val="100000"/>
              </a:lnSpc>
              <a:buNone/>
              <a:defRPr sz="1400"/>
            </a:lvl1pPr>
            <a:lvl2pPr marL="114292" indent="0">
              <a:lnSpc>
                <a:spcPct val="100000"/>
              </a:lnSpc>
              <a:buNone/>
              <a:defRPr sz="1400"/>
            </a:lvl2pPr>
            <a:lvl3pPr marL="285737" indent="0">
              <a:lnSpc>
                <a:spcPct val="100000"/>
              </a:lnSpc>
              <a:buNone/>
              <a:defRPr sz="1400"/>
            </a:lvl3pPr>
            <a:lvl4pPr marL="457183" indent="0">
              <a:lnSpc>
                <a:spcPct val="100000"/>
              </a:lnSpc>
              <a:buNone/>
              <a:defRPr sz="1400"/>
            </a:lvl4pPr>
            <a:lvl5pPr marL="628628" indent="0">
              <a:lnSpc>
                <a:spcPct val="100000"/>
              </a:lnSpc>
              <a:buNone/>
              <a:defRPr sz="1400"/>
            </a:lvl5pPr>
          </a:lstStyle>
          <a:p>
            <a:pPr lvl="0"/>
            <a:r>
              <a:rPr lang="en-US" dirty="0"/>
              <a:t>Text Here</a:t>
            </a:r>
          </a:p>
        </p:txBody>
      </p:sp>
    </p:spTree>
    <p:extLst>
      <p:ext uri="{BB962C8B-B14F-4D97-AF65-F5344CB8AC3E}">
        <p14:creationId xmlns:p14="http://schemas.microsoft.com/office/powerpoint/2010/main" val="152714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of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B5074C-8BEC-2542-AF35-584D0D0A345C}"/>
              </a:ext>
            </a:extLst>
          </p:cNvPr>
          <p:cNvSpPr>
            <a:spLocks noGrp="1"/>
          </p:cNvSpPr>
          <p:nvPr>
            <p:ph type="body" sz="quarter" idx="21" hasCustomPrompt="1"/>
          </p:nvPr>
        </p:nvSpPr>
        <p:spPr>
          <a:xfrm>
            <a:off x="738188" y="4049713"/>
            <a:ext cx="1973262" cy="387350"/>
          </a:xfrm>
        </p:spPr>
        <p:txBody>
          <a:bodyPr>
            <a:noAutofit/>
          </a:bodyPr>
          <a:lstStyle>
            <a:lvl1pPr marL="0" indent="0" algn="ctr">
              <a:buNone/>
              <a:defRPr sz="2000">
                <a:latin typeface="+mj-lt"/>
              </a:defRPr>
            </a:lvl1pPr>
            <a:lvl2pPr marL="114292" indent="0" algn="ctr">
              <a:buNone/>
              <a:defRPr sz="2000">
                <a:latin typeface="+mj-lt"/>
              </a:defRPr>
            </a:lvl2pPr>
            <a:lvl3pPr marL="285737" indent="0" algn="ctr">
              <a:buNone/>
              <a:defRPr sz="2000">
                <a:latin typeface="+mj-lt"/>
              </a:defRPr>
            </a:lvl3pPr>
            <a:lvl4pPr marL="457183" indent="0" algn="ctr">
              <a:buNone/>
              <a:defRPr sz="2000">
                <a:latin typeface="+mj-lt"/>
              </a:defRPr>
            </a:lvl4pPr>
            <a:lvl5pPr marL="628628" indent="0" algn="ctr">
              <a:buNone/>
              <a:defRPr sz="2000">
                <a:latin typeface="+mj-lt"/>
              </a:defRPr>
            </a:lvl5pPr>
          </a:lstStyle>
          <a:p>
            <a:pPr lvl="0"/>
            <a:r>
              <a:rPr lang="en-US" dirty="0"/>
              <a:t>Text Here</a:t>
            </a:r>
          </a:p>
        </p:txBody>
      </p:sp>
      <p:pic>
        <p:nvPicPr>
          <p:cNvPr id="17" name="Picture 16">
            <a:extLst>
              <a:ext uri="{FF2B5EF4-FFF2-40B4-BE49-F238E27FC236}">
                <a16:creationId xmlns:a16="http://schemas.microsoft.com/office/drawing/2014/main" id="{C249765D-9C2D-CA47-99DC-E6728E398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2480" y="6519071"/>
            <a:ext cx="599041" cy="202585"/>
          </a:xfrm>
          <a:prstGeom prst="rect">
            <a:avLst/>
          </a:prstGeom>
        </p:spPr>
      </p:pic>
      <p:sp>
        <p:nvSpPr>
          <p:cNvPr id="32" name="Picture Placeholder 31">
            <a:extLst>
              <a:ext uri="{FF2B5EF4-FFF2-40B4-BE49-F238E27FC236}">
                <a16:creationId xmlns:a16="http://schemas.microsoft.com/office/drawing/2014/main" id="{48417AE0-2279-5443-9D27-6F7C5C9BB02E}"/>
              </a:ext>
            </a:extLst>
          </p:cNvPr>
          <p:cNvSpPr>
            <a:spLocks noGrp="1"/>
          </p:cNvSpPr>
          <p:nvPr>
            <p:ph type="pic" sz="quarter" idx="17"/>
          </p:nvPr>
        </p:nvSpPr>
        <p:spPr>
          <a:xfrm>
            <a:off x="6439999" y="1820321"/>
            <a:ext cx="1975104" cy="1975104"/>
          </a:xfrm>
          <a:prstGeom prst="ellipse">
            <a:avLst/>
          </a:prstGeom>
        </p:spPr>
        <p:txBody>
          <a:bodyPr>
            <a:normAutofit/>
          </a:bodyPr>
          <a:lstStyle>
            <a:lvl1pPr marL="0" indent="0" algn="ctr">
              <a:buNone/>
              <a:defRPr sz="1050">
                <a:solidFill>
                  <a:schemeClr val="tx2"/>
                </a:solidFill>
              </a:defRPr>
            </a:lvl1pPr>
          </a:lstStyle>
          <a:p>
            <a:r>
              <a:rPr lang="en-US"/>
              <a:t>Click icon to add picture</a:t>
            </a:r>
            <a:endParaRPr lang="en-US" dirty="0"/>
          </a:p>
        </p:txBody>
      </p:sp>
      <p:sp>
        <p:nvSpPr>
          <p:cNvPr id="33" name="Picture Placeholder 31">
            <a:extLst>
              <a:ext uri="{FF2B5EF4-FFF2-40B4-BE49-F238E27FC236}">
                <a16:creationId xmlns:a16="http://schemas.microsoft.com/office/drawing/2014/main" id="{CDEBEA9C-FF86-E44A-BA0D-A4B3A989A9C4}"/>
              </a:ext>
            </a:extLst>
          </p:cNvPr>
          <p:cNvSpPr>
            <a:spLocks noGrp="1"/>
          </p:cNvSpPr>
          <p:nvPr>
            <p:ph type="pic" sz="quarter" idx="18"/>
          </p:nvPr>
        </p:nvSpPr>
        <p:spPr>
          <a:xfrm>
            <a:off x="3589481" y="1820321"/>
            <a:ext cx="1975104" cy="1975104"/>
          </a:xfrm>
          <a:prstGeom prst="ellipse">
            <a:avLst/>
          </a:prstGeom>
        </p:spPr>
        <p:txBody>
          <a:bodyPr>
            <a:normAutofit/>
          </a:bodyPr>
          <a:lstStyle>
            <a:lvl1pPr marL="0" indent="0" algn="ctr">
              <a:buNone/>
              <a:defRPr sz="1050">
                <a:solidFill>
                  <a:schemeClr val="tx2"/>
                </a:solidFill>
              </a:defRPr>
            </a:lvl1pPr>
          </a:lstStyle>
          <a:p>
            <a:r>
              <a:rPr lang="en-US"/>
              <a:t>Click icon to add picture</a:t>
            </a:r>
            <a:endParaRPr lang="en-US" dirty="0"/>
          </a:p>
        </p:txBody>
      </p:sp>
      <p:sp>
        <p:nvSpPr>
          <p:cNvPr id="34" name="Picture Placeholder 31">
            <a:extLst>
              <a:ext uri="{FF2B5EF4-FFF2-40B4-BE49-F238E27FC236}">
                <a16:creationId xmlns:a16="http://schemas.microsoft.com/office/drawing/2014/main" id="{008907A4-A22E-664B-A482-584EA5BAB928}"/>
              </a:ext>
            </a:extLst>
          </p:cNvPr>
          <p:cNvSpPr>
            <a:spLocks noGrp="1"/>
          </p:cNvSpPr>
          <p:nvPr>
            <p:ph type="pic" sz="quarter" idx="19"/>
          </p:nvPr>
        </p:nvSpPr>
        <p:spPr>
          <a:xfrm>
            <a:off x="738963" y="1820321"/>
            <a:ext cx="1975104" cy="1975104"/>
          </a:xfrm>
          <a:prstGeom prst="ellipse">
            <a:avLst/>
          </a:prstGeom>
        </p:spPr>
        <p:txBody>
          <a:bodyPr>
            <a:normAutofit/>
          </a:bodyPr>
          <a:lstStyle>
            <a:lvl1pPr marL="0" indent="0" algn="ctr">
              <a:buNone/>
              <a:defRPr sz="1050">
                <a:solidFill>
                  <a:schemeClr val="tx2"/>
                </a:solidFill>
              </a:defRPr>
            </a:lvl1pPr>
          </a:lstStyle>
          <a:p>
            <a:r>
              <a:rPr lang="en-US"/>
              <a:t>Click icon to add picture</a:t>
            </a:r>
            <a:endParaRPr lang="en-US" dirty="0"/>
          </a:p>
        </p:txBody>
      </p:sp>
      <p:sp>
        <p:nvSpPr>
          <p:cNvPr id="15" name="Slide Number Placeholder 4">
            <a:extLst>
              <a:ext uri="{FF2B5EF4-FFF2-40B4-BE49-F238E27FC236}">
                <a16:creationId xmlns:a16="http://schemas.microsoft.com/office/drawing/2014/main" id="{D36BA525-8FDF-4646-B2B1-7A9CB8AA678D}"/>
              </a:ext>
            </a:extLst>
          </p:cNvPr>
          <p:cNvSpPr>
            <a:spLocks noGrp="1"/>
          </p:cNvSpPr>
          <p:nvPr>
            <p:ph type="sldNum" sz="quarter" idx="20"/>
          </p:nvPr>
        </p:nvSpPr>
        <p:spPr>
          <a:xfrm>
            <a:off x="3" y="6372484"/>
            <a:ext cx="355147" cy="365125"/>
          </a:xfrm>
        </p:spPr>
        <p:txBody>
          <a:bodyPr/>
          <a:lstStyle>
            <a:lvl1pPr>
              <a:defRPr>
                <a:latin typeface="+mn-lt"/>
                <a:ea typeface="Calibri" charset="0"/>
                <a:cs typeface="Calibri" charset="0"/>
              </a:defRPr>
            </a:lvl1pPr>
          </a:lstStyle>
          <a:p>
            <a:fld id="{77FCA1A9-EFF6-4820-97EF-E505BEA68649}" type="slidenum">
              <a:rPr lang="en-US" smtClean="0"/>
              <a:pPr/>
              <a:t>‹#›</a:t>
            </a:fld>
            <a:endParaRPr lang="en-US" dirty="0"/>
          </a:p>
        </p:txBody>
      </p:sp>
      <p:sp>
        <p:nvSpPr>
          <p:cNvPr id="2" name="Title 1">
            <a:extLst>
              <a:ext uri="{FF2B5EF4-FFF2-40B4-BE49-F238E27FC236}">
                <a16:creationId xmlns:a16="http://schemas.microsoft.com/office/drawing/2014/main" id="{70398F87-62A1-B147-A54F-5995102669B8}"/>
              </a:ext>
            </a:extLst>
          </p:cNvPr>
          <p:cNvSpPr>
            <a:spLocks noGrp="1"/>
          </p:cNvSpPr>
          <p:nvPr>
            <p:ph type="title" hasCustomPrompt="1"/>
          </p:nvPr>
        </p:nvSpPr>
        <p:spPr>
          <a:xfrm>
            <a:off x="457200" y="0"/>
            <a:ext cx="8229600" cy="914400"/>
          </a:xfrm>
        </p:spPr>
        <p:txBody>
          <a:bodyPr/>
          <a:lstStyle>
            <a:lvl1pPr algn="ctr">
              <a:defRPr>
                <a:solidFill>
                  <a:schemeClr val="accent1"/>
                </a:solidFill>
              </a:defRPr>
            </a:lvl1pPr>
          </a:lstStyle>
          <a:p>
            <a:r>
              <a:rPr lang="en-US" dirty="0"/>
              <a:t>Title goes here</a:t>
            </a:r>
          </a:p>
        </p:txBody>
      </p:sp>
      <p:sp>
        <p:nvSpPr>
          <p:cNvPr id="12" name="Text Placeholder 27">
            <a:extLst>
              <a:ext uri="{FF2B5EF4-FFF2-40B4-BE49-F238E27FC236}">
                <a16:creationId xmlns:a16="http://schemas.microsoft.com/office/drawing/2014/main" id="{DAFA10CA-33FA-2B40-979D-EA8508D85B68}"/>
              </a:ext>
            </a:extLst>
          </p:cNvPr>
          <p:cNvSpPr>
            <a:spLocks noGrp="1"/>
          </p:cNvSpPr>
          <p:nvPr>
            <p:ph type="body" sz="quarter" idx="14" hasCustomPrompt="1"/>
          </p:nvPr>
        </p:nvSpPr>
        <p:spPr>
          <a:xfrm>
            <a:off x="738965" y="4574985"/>
            <a:ext cx="1972336" cy="61990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here</a:t>
            </a:r>
          </a:p>
        </p:txBody>
      </p:sp>
      <p:sp>
        <p:nvSpPr>
          <p:cNvPr id="13" name="Text Placeholder 27">
            <a:extLst>
              <a:ext uri="{FF2B5EF4-FFF2-40B4-BE49-F238E27FC236}">
                <a16:creationId xmlns:a16="http://schemas.microsoft.com/office/drawing/2014/main" id="{A2176F1A-5F7A-D044-9136-69D5C552B6B2}"/>
              </a:ext>
            </a:extLst>
          </p:cNvPr>
          <p:cNvSpPr>
            <a:spLocks noGrp="1"/>
          </p:cNvSpPr>
          <p:nvPr>
            <p:ph type="body" sz="quarter" idx="15" hasCustomPrompt="1"/>
          </p:nvPr>
        </p:nvSpPr>
        <p:spPr>
          <a:xfrm>
            <a:off x="3587712" y="4574985"/>
            <a:ext cx="2005012" cy="61990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here</a:t>
            </a:r>
          </a:p>
        </p:txBody>
      </p:sp>
      <p:sp>
        <p:nvSpPr>
          <p:cNvPr id="14" name="Text Placeholder 27">
            <a:extLst>
              <a:ext uri="{FF2B5EF4-FFF2-40B4-BE49-F238E27FC236}">
                <a16:creationId xmlns:a16="http://schemas.microsoft.com/office/drawing/2014/main" id="{1A5AF852-77D4-534C-9CC3-7A2465DC7174}"/>
              </a:ext>
            </a:extLst>
          </p:cNvPr>
          <p:cNvSpPr>
            <a:spLocks noGrp="1"/>
          </p:cNvSpPr>
          <p:nvPr>
            <p:ph type="body" sz="quarter" idx="16" hasCustomPrompt="1"/>
          </p:nvPr>
        </p:nvSpPr>
        <p:spPr>
          <a:xfrm>
            <a:off x="6443661" y="4574985"/>
            <a:ext cx="1987956" cy="619901"/>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400">
                <a:solidFill>
                  <a:schemeClr val="accent1"/>
                </a:solidFill>
                <a:latin typeface="+mn-l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10324B"/>
                </a:solidFill>
                <a:effectLst/>
                <a:uLnTx/>
                <a:uFillTx/>
                <a:latin typeface="+mn-lt"/>
                <a:ea typeface="Calibri" charset="0"/>
                <a:cs typeface="Calibri" charset="0"/>
              </a:rPr>
              <a:t>Text here</a:t>
            </a:r>
          </a:p>
        </p:txBody>
      </p:sp>
      <p:cxnSp>
        <p:nvCxnSpPr>
          <p:cNvPr id="22" name="Straight Connector 21">
            <a:extLst>
              <a:ext uri="{FF2B5EF4-FFF2-40B4-BE49-F238E27FC236}">
                <a16:creationId xmlns:a16="http://schemas.microsoft.com/office/drawing/2014/main" id="{00C7E2A6-D335-2744-81C7-E1C35C97BCDF}"/>
              </a:ext>
            </a:extLst>
          </p:cNvPr>
          <p:cNvCxnSpPr>
            <a:cxnSpLocks/>
          </p:cNvCxnSpPr>
          <p:nvPr userDrawn="1"/>
        </p:nvCxnSpPr>
        <p:spPr>
          <a:xfrm>
            <a:off x="476053" y="918973"/>
            <a:ext cx="8220173" cy="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
        <p:nvSpPr>
          <p:cNvPr id="23" name="Text Placeholder 3">
            <a:extLst>
              <a:ext uri="{FF2B5EF4-FFF2-40B4-BE49-F238E27FC236}">
                <a16:creationId xmlns:a16="http://schemas.microsoft.com/office/drawing/2014/main" id="{D8E7D8FD-0E13-BF41-9E10-10CDCD81FC1B}"/>
              </a:ext>
            </a:extLst>
          </p:cNvPr>
          <p:cNvSpPr>
            <a:spLocks noGrp="1"/>
          </p:cNvSpPr>
          <p:nvPr>
            <p:ph type="body" sz="quarter" idx="22" hasCustomPrompt="1"/>
          </p:nvPr>
        </p:nvSpPr>
        <p:spPr>
          <a:xfrm>
            <a:off x="3589481" y="4049713"/>
            <a:ext cx="1973262" cy="387350"/>
          </a:xfrm>
        </p:spPr>
        <p:txBody>
          <a:bodyPr>
            <a:noAutofit/>
          </a:bodyPr>
          <a:lstStyle>
            <a:lvl1pPr marL="0" indent="0" algn="ctr">
              <a:buNone/>
              <a:defRPr sz="2000">
                <a:latin typeface="+mj-lt"/>
              </a:defRPr>
            </a:lvl1pPr>
            <a:lvl2pPr marL="114292" indent="0" algn="ctr">
              <a:buNone/>
              <a:defRPr sz="2000">
                <a:latin typeface="+mj-lt"/>
              </a:defRPr>
            </a:lvl2pPr>
            <a:lvl3pPr marL="285737" indent="0" algn="ctr">
              <a:buNone/>
              <a:defRPr sz="2000">
                <a:latin typeface="+mj-lt"/>
              </a:defRPr>
            </a:lvl3pPr>
            <a:lvl4pPr marL="457183" indent="0" algn="ctr">
              <a:buNone/>
              <a:defRPr sz="2000">
                <a:latin typeface="+mj-lt"/>
              </a:defRPr>
            </a:lvl4pPr>
            <a:lvl5pPr marL="628628" indent="0" algn="ctr">
              <a:buNone/>
              <a:defRPr sz="2000">
                <a:latin typeface="+mj-lt"/>
              </a:defRPr>
            </a:lvl5pPr>
          </a:lstStyle>
          <a:p>
            <a:pPr lvl="0"/>
            <a:r>
              <a:rPr lang="en-US" dirty="0"/>
              <a:t>Text Here</a:t>
            </a:r>
          </a:p>
        </p:txBody>
      </p:sp>
      <p:sp>
        <p:nvSpPr>
          <p:cNvPr id="27" name="Text Placeholder 3">
            <a:extLst>
              <a:ext uri="{FF2B5EF4-FFF2-40B4-BE49-F238E27FC236}">
                <a16:creationId xmlns:a16="http://schemas.microsoft.com/office/drawing/2014/main" id="{0748C5CD-9185-234E-85FE-A8486FF10960}"/>
              </a:ext>
            </a:extLst>
          </p:cNvPr>
          <p:cNvSpPr>
            <a:spLocks noGrp="1"/>
          </p:cNvSpPr>
          <p:nvPr>
            <p:ph type="body" sz="quarter" idx="23" hasCustomPrompt="1"/>
          </p:nvPr>
        </p:nvSpPr>
        <p:spPr>
          <a:xfrm>
            <a:off x="6439999" y="4049713"/>
            <a:ext cx="1973262" cy="387350"/>
          </a:xfrm>
        </p:spPr>
        <p:txBody>
          <a:bodyPr>
            <a:noAutofit/>
          </a:bodyPr>
          <a:lstStyle>
            <a:lvl1pPr marL="0" indent="0" algn="ctr">
              <a:buNone/>
              <a:defRPr sz="2000">
                <a:latin typeface="+mj-lt"/>
              </a:defRPr>
            </a:lvl1pPr>
            <a:lvl2pPr marL="114292" indent="0" algn="ctr">
              <a:buNone/>
              <a:defRPr sz="2000">
                <a:latin typeface="+mj-lt"/>
              </a:defRPr>
            </a:lvl2pPr>
            <a:lvl3pPr marL="285737" indent="0" algn="ctr">
              <a:buNone/>
              <a:defRPr sz="2000">
                <a:latin typeface="+mj-lt"/>
              </a:defRPr>
            </a:lvl3pPr>
            <a:lvl4pPr marL="457183" indent="0" algn="ctr">
              <a:buNone/>
              <a:defRPr sz="2000">
                <a:latin typeface="+mj-lt"/>
              </a:defRPr>
            </a:lvl4pPr>
            <a:lvl5pPr marL="628628" indent="0" algn="ctr">
              <a:buNone/>
              <a:defRPr sz="2000">
                <a:latin typeface="+mj-lt"/>
              </a:defRPr>
            </a:lvl5pPr>
          </a:lstStyle>
          <a:p>
            <a:pPr lvl="0"/>
            <a:r>
              <a:rPr lang="en-US" dirty="0"/>
              <a:t>Text Here</a:t>
            </a:r>
          </a:p>
        </p:txBody>
      </p:sp>
    </p:spTree>
    <p:extLst>
      <p:ext uri="{BB962C8B-B14F-4D97-AF65-F5344CB8AC3E}">
        <p14:creationId xmlns:p14="http://schemas.microsoft.com/office/powerpoint/2010/main" val="375698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3256" y="1066800"/>
            <a:ext cx="8223544" cy="49149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6B4BB9B-846E-4742-940F-A03159846045}"/>
              </a:ext>
            </a:extLst>
          </p:cNvPr>
          <p:cNvSpPr>
            <a:spLocks noGrp="1"/>
          </p:cNvSpPr>
          <p:nvPr>
            <p:ph type="sldNum" sz="quarter" idx="4"/>
          </p:nvPr>
        </p:nvSpPr>
        <p:spPr>
          <a:xfrm>
            <a:off x="3" y="6371005"/>
            <a:ext cx="355147" cy="362589"/>
          </a:xfrm>
          <a:prstGeom prst="rect">
            <a:avLst/>
          </a:prstGeom>
        </p:spPr>
        <p:txBody>
          <a:bodyPr vert="horz" lIns="91440" tIns="45720" rIns="91440" bIns="45720" rtlCol="0" anchor="b"/>
          <a:lstStyle>
            <a:lvl1pPr algn="r">
              <a:defRPr sz="900">
                <a:solidFill>
                  <a:schemeClr val="accent1"/>
                </a:solidFill>
                <a:latin typeface="Gotham Book" panose="02000604040000020004" pitchFamily="2" charset="0"/>
                <a:ea typeface="Gotham Book" panose="02000604040000020004" pitchFamily="2" charset="0"/>
                <a:cs typeface="Calibri" charset="0"/>
              </a:defRPr>
            </a:lvl1pPr>
          </a:lstStyle>
          <a:p>
            <a:fld id="{77FCA1A9-EFF6-4820-97EF-E505BEA68649}" type="slidenum">
              <a:rPr lang="en-US" smtClean="0"/>
              <a:pPr/>
              <a:t>‹#›</a:t>
            </a:fld>
            <a:endParaRPr lang="en-US" dirty="0"/>
          </a:p>
        </p:txBody>
      </p:sp>
      <p:sp>
        <p:nvSpPr>
          <p:cNvPr id="5" name="Footer Placeholder 4">
            <a:extLst>
              <a:ext uri="{FF2B5EF4-FFF2-40B4-BE49-F238E27FC236}">
                <a16:creationId xmlns:a16="http://schemas.microsoft.com/office/drawing/2014/main" id="{3F76FF93-8EA1-4FB2-82A0-137B8AEC50B4}"/>
              </a:ext>
            </a:extLst>
          </p:cNvPr>
          <p:cNvSpPr>
            <a:spLocks noGrp="1"/>
          </p:cNvSpPr>
          <p:nvPr>
            <p:ph type="ftr" sz="quarter" idx="3"/>
          </p:nvPr>
        </p:nvSpPr>
        <p:spPr>
          <a:xfrm>
            <a:off x="3028950" y="6368469"/>
            <a:ext cx="3086100" cy="365125"/>
          </a:xfrm>
          <a:prstGeom prst="rect">
            <a:avLst/>
          </a:prstGeom>
        </p:spPr>
        <p:txBody>
          <a:bodyPr vert="horz" lIns="91440" tIns="45720" rIns="91440" bIns="45720" rtlCol="0" anchor="ctr"/>
          <a:lstStyle>
            <a:lvl1pPr algn="ctr">
              <a:defRPr sz="900">
                <a:solidFill>
                  <a:schemeClr val="accent1"/>
                </a:solidFill>
                <a:latin typeface="Gotham Book" panose="02000604040000020004" pitchFamily="2" charset="0"/>
                <a:ea typeface="Gotham Book" panose="02000604040000020004" pitchFamily="2" charset="0"/>
                <a:cs typeface="Calibri" charset="0"/>
              </a:defRPr>
            </a:lvl1pPr>
          </a:lstStyle>
          <a:p>
            <a:endParaRPr lang="en-US" dirty="0"/>
          </a:p>
        </p:txBody>
      </p:sp>
    </p:spTree>
    <p:extLst>
      <p:ext uri="{BB962C8B-B14F-4D97-AF65-F5344CB8AC3E}">
        <p14:creationId xmlns:p14="http://schemas.microsoft.com/office/powerpoint/2010/main" val="1028959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05" r:id="rId3"/>
    <p:sldLayoutId id="2147483650" r:id="rId4"/>
    <p:sldLayoutId id="2147483652" r:id="rId5"/>
    <p:sldLayoutId id="2147483653" r:id="rId6"/>
    <p:sldLayoutId id="2147483686" r:id="rId7"/>
    <p:sldLayoutId id="2147483679" r:id="rId8"/>
    <p:sldLayoutId id="2147483702" r:id="rId9"/>
    <p:sldLayoutId id="2147483681" r:id="rId10"/>
    <p:sldLayoutId id="2147483659" r:id="rId11"/>
    <p:sldLayoutId id="2147483688" r:id="rId12"/>
    <p:sldLayoutId id="2147483664" r:id="rId13"/>
    <p:sldLayoutId id="2147483682" r:id="rId14"/>
    <p:sldLayoutId id="2147483677" r:id="rId15"/>
    <p:sldLayoutId id="2147483674" r:id="rId16"/>
    <p:sldLayoutId id="2147483701" r:id="rId17"/>
    <p:sldLayoutId id="2147483687" r:id="rId18"/>
    <p:sldLayoutId id="2147483689" r:id="rId19"/>
    <p:sldLayoutId id="2147483703" r:id="rId20"/>
    <p:sldLayoutId id="2147483661" r:id="rId21"/>
    <p:sldLayoutId id="2147483662" r:id="rId22"/>
    <p:sldLayoutId id="2147483706" r:id="rId23"/>
    <p:sldLayoutId id="2147483707" r:id="rId24"/>
    <p:sldLayoutId id="2147483704" r:id="rId25"/>
    <p:sldLayoutId id="2147483708" r:id="rId26"/>
    <p:sldLayoutId id="2147483711" r:id="rId27"/>
  </p:sldLayoutIdLst>
  <p:hf hdr="0" ftr="0" dt="0"/>
  <p:txStyles>
    <p:titleStyle>
      <a:lvl1pPr algn="ctr" defTabSz="685783" rtl="0" eaLnBrk="1" latinLnBrk="0" hangingPunct="1">
        <a:lnSpc>
          <a:spcPct val="90000"/>
        </a:lnSpc>
        <a:spcBef>
          <a:spcPct val="0"/>
        </a:spcBef>
        <a:buNone/>
        <a:defRPr sz="2400" b="1" i="0" kern="1200" cap="none" baseline="0">
          <a:solidFill>
            <a:schemeClr val="accent1"/>
          </a:solidFill>
          <a:latin typeface="+mj-lt"/>
          <a:ea typeface="Gotham Book" panose="02000604040000020004" pitchFamily="2" charset="0"/>
          <a:cs typeface="Calibri" charset="0"/>
        </a:defRPr>
      </a:lvl1pPr>
    </p:titleStyle>
    <p:bodyStyle>
      <a:lvl1pPr marL="0" indent="0" algn="l" defTabSz="685783" rtl="0" eaLnBrk="1" latinLnBrk="0" hangingPunct="1">
        <a:lnSpc>
          <a:spcPct val="100000"/>
        </a:lnSpc>
        <a:spcBef>
          <a:spcPts val="1000"/>
        </a:spcBef>
        <a:buClr>
          <a:schemeClr val="accent4"/>
        </a:buClr>
        <a:buFont typeface="Arial"/>
        <a:buNone/>
        <a:defRPr sz="2100" b="0" i="0" kern="1200">
          <a:solidFill>
            <a:schemeClr val="accent1"/>
          </a:solidFill>
          <a:latin typeface="+mn-lt"/>
          <a:ea typeface="Gotham Book" panose="02000604040000020004" pitchFamily="2" charset="0"/>
          <a:cs typeface="Calibri" charset="0"/>
        </a:defRPr>
      </a:lvl1pPr>
      <a:lvl2pPr marL="347472" indent="-347472" algn="l" defTabSz="685783" rtl="0" eaLnBrk="1" latinLnBrk="0" hangingPunct="1">
        <a:lnSpc>
          <a:spcPct val="100000"/>
        </a:lnSpc>
        <a:spcBef>
          <a:spcPts val="750"/>
        </a:spcBef>
        <a:buClr>
          <a:schemeClr val="accent4"/>
        </a:buClr>
        <a:buFont typeface="Arial"/>
        <a:buChar char="•"/>
        <a:tabLst/>
        <a:defRPr sz="1800" b="0" i="0" kern="1200">
          <a:solidFill>
            <a:schemeClr val="accent1"/>
          </a:solidFill>
          <a:latin typeface="+mn-lt"/>
          <a:ea typeface="Gotham Book" panose="02000604040000020004" pitchFamily="2" charset="0"/>
          <a:cs typeface="Calibri" charset="0"/>
        </a:defRPr>
      </a:lvl2pPr>
      <a:lvl3pPr marL="630936" indent="-347472" algn="l" defTabSz="685783" rtl="0" eaLnBrk="1" latinLnBrk="0" hangingPunct="1">
        <a:lnSpc>
          <a:spcPct val="100000"/>
        </a:lnSpc>
        <a:spcBef>
          <a:spcPts val="375"/>
        </a:spcBef>
        <a:buClr>
          <a:schemeClr val="accent4"/>
        </a:buClr>
        <a:buFont typeface="Arial"/>
        <a:buChar char="•"/>
        <a:tabLst/>
        <a:defRPr sz="1500" b="0" i="0" kern="1200">
          <a:solidFill>
            <a:schemeClr val="accent1"/>
          </a:solidFill>
          <a:latin typeface="+mn-lt"/>
          <a:ea typeface="Gotham Book" panose="02000604040000020004" pitchFamily="2" charset="0"/>
          <a:cs typeface="Calibri" charset="0"/>
        </a:defRPr>
      </a:lvl3pPr>
      <a:lvl4pPr marL="969264"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4pPr>
      <a:lvl5pPr marL="1261872"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9" orient="horz" pos="4008" userDrawn="1">
          <p15:clr>
            <a:srgbClr val="A4A3A4"/>
          </p15:clr>
        </p15:guide>
        <p15:guide id="10" orient="horz" pos="3768" userDrawn="1">
          <p15:clr>
            <a:srgbClr val="A4A3A4"/>
          </p15:clr>
        </p15:guide>
        <p15:guide id="11" orient="horz" pos="576" userDrawn="1">
          <p15:clr>
            <a:srgbClr val="A4A3A4"/>
          </p15:clr>
        </p15:guide>
        <p15:guide id="12" orient="horz" pos="67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hyperlink" Target="https://www.aapa.org/download/68765/"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2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bc15.com/content/news/Former-Meriter-Hospital-nurse-accused-of-NICU-abuse-faces-19-counts-of-abuse-494518251.html"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instagram.com/nejournalonline/?hl=en" TargetMode="External"/><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hyperlink" Target="https://journals.lww.com/10.1097/NNE.0000000000000487" TargetMode="External"/><Relationship Id="rId1" Type="http://schemas.openxmlformats.org/officeDocument/2006/relationships/slideLayout" Target="../slideLayouts/slideLayout4.xml"/><Relationship Id="rId6" Type="http://schemas.openxmlformats.org/officeDocument/2006/relationships/hyperlink" Target="http://twitter.com/NEjournalonline"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olterskluwer.altmetric.com/details/4282087" TargetMode="External"/><Relationship Id="rId4" Type="http://schemas.openxmlformats.org/officeDocument/2006/relationships/hyperlink" Target="http://www.facebook.com/pages/Nurse-Educator/137004639711771?sk=wall" TargetMode="Externa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2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hyperlink" Target="http://www.jointcommission.org/AccreditationPrograms/Hospitals/Standards/09_FAQs/MS/Peer_References.ht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A8EBE5-CE22-0C47-A362-74940C25E4C9}"/>
              </a:ext>
            </a:extLst>
          </p:cNvPr>
          <p:cNvPicPr>
            <a:picLocks noChangeAspect="1"/>
          </p:cNvPicPr>
          <p:nvPr/>
        </p:nvPicPr>
        <p:blipFill rotWithShape="1">
          <a:blip r:embed="rId3"/>
          <a:srcRect l="10736" t="-3658" r="4127" b="18611"/>
          <a:stretch/>
        </p:blipFill>
        <p:spPr>
          <a:xfrm rot="16200000" flipH="1">
            <a:off x="3068053" y="782054"/>
            <a:ext cx="6858002" cy="5293894"/>
          </a:xfrm>
          <a:prstGeom prst="rect">
            <a:avLst/>
          </a:prstGeom>
        </p:spPr>
      </p:pic>
      <p:pic>
        <p:nvPicPr>
          <p:cNvPr id="13" name="Picture 12">
            <a:extLst>
              <a:ext uri="{FF2B5EF4-FFF2-40B4-BE49-F238E27FC236}">
                <a16:creationId xmlns:a16="http://schemas.microsoft.com/office/drawing/2014/main" id="{4213486B-9138-D240-8586-BBB110D97B93}"/>
              </a:ext>
            </a:extLst>
          </p:cNvPr>
          <p:cNvPicPr>
            <a:picLocks noChangeAspect="1"/>
          </p:cNvPicPr>
          <p:nvPr/>
        </p:nvPicPr>
        <p:blipFill rotWithShape="1">
          <a:blip r:embed="rId3"/>
          <a:srcRect l="28323" t="-3658" r="4128" b="55887"/>
          <a:stretch/>
        </p:blipFill>
        <p:spPr>
          <a:xfrm rot="16200000" flipH="1">
            <a:off x="3839279" y="1555638"/>
            <a:ext cx="6860359" cy="3749082"/>
          </a:xfrm>
          <a:prstGeom prst="rect">
            <a:avLst/>
          </a:prstGeom>
        </p:spPr>
      </p:pic>
      <p:sp>
        <p:nvSpPr>
          <p:cNvPr id="11" name="Oval 10">
            <a:extLst>
              <a:ext uri="{FF2B5EF4-FFF2-40B4-BE49-F238E27FC236}">
                <a16:creationId xmlns:a16="http://schemas.microsoft.com/office/drawing/2014/main" id="{20A86E17-6775-DB46-ADCB-6C7329F27A82}"/>
              </a:ext>
            </a:extLst>
          </p:cNvPr>
          <p:cNvSpPr/>
          <p:nvPr/>
        </p:nvSpPr>
        <p:spPr>
          <a:xfrm>
            <a:off x="5519505" y="1948688"/>
            <a:ext cx="2928303" cy="30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F809F0-6F11-FD44-BDF6-492C3BFF9AE8}"/>
              </a:ext>
            </a:extLst>
          </p:cNvPr>
          <p:cNvSpPr/>
          <p:nvPr/>
        </p:nvSpPr>
        <p:spPr>
          <a:xfrm>
            <a:off x="529389" y="385011"/>
            <a:ext cx="3320716" cy="117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80AB6-8053-0546-A79D-C1A1F0086382}"/>
              </a:ext>
            </a:extLst>
          </p:cNvPr>
          <p:cNvSpPr>
            <a:spLocks noGrp="1"/>
          </p:cNvSpPr>
          <p:nvPr>
            <p:ph type="title"/>
          </p:nvPr>
        </p:nvSpPr>
        <p:spPr>
          <a:xfrm>
            <a:off x="529389" y="385011"/>
            <a:ext cx="3804919" cy="5671247"/>
          </a:xfrm>
        </p:spPr>
        <p:txBody>
          <a:bodyPr>
            <a:normAutofit fontScale="90000"/>
          </a:bodyPr>
          <a:lstStyle/>
          <a:p>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r>
              <a:rPr lang="en-US" sz="4000" dirty="0" smtClean="0">
                <a:solidFill>
                  <a:schemeClr val="accent6">
                    <a:lumMod val="75000"/>
                  </a:schemeClr>
                </a:solidFill>
              </a:rPr>
              <a:t>FPPE/OPPE </a:t>
            </a:r>
            <a:r>
              <a:rPr lang="en-US" sz="4000" dirty="0">
                <a:solidFill>
                  <a:schemeClr val="accent6">
                    <a:lumMod val="75000"/>
                  </a:schemeClr>
                </a:solidFill>
              </a:rPr>
              <a:t/>
            </a:r>
            <a:br>
              <a:rPr lang="en-US" sz="4000" dirty="0">
                <a:solidFill>
                  <a:schemeClr val="accent6">
                    <a:lumMod val="75000"/>
                  </a:schemeClr>
                </a:solidFill>
              </a:rPr>
            </a:br>
            <a:r>
              <a:rPr lang="en-US" sz="4000" dirty="0" smtClean="0">
                <a:solidFill>
                  <a:schemeClr val="accent6">
                    <a:lumMod val="75000"/>
                  </a:schemeClr>
                </a:solidFill>
              </a:rPr>
              <a:t>APP’s</a:t>
            </a:r>
            <a:r>
              <a:rPr lang="en-US" sz="4000" dirty="0">
                <a:solidFill>
                  <a:schemeClr val="accent6">
                    <a:lumMod val="75000"/>
                  </a:schemeClr>
                </a:solidFill>
              </a:rPr>
              <a:t/>
            </a:r>
            <a:br>
              <a:rPr lang="en-US" sz="4000" dirty="0">
                <a:solidFill>
                  <a:schemeClr val="accent6">
                    <a:lumMod val="75000"/>
                  </a:schemeClr>
                </a:solidFill>
              </a:rPr>
            </a:br>
            <a:r>
              <a:rPr lang="en-US" sz="4000" dirty="0" smtClean="0">
                <a:solidFill>
                  <a:schemeClr val="accent6">
                    <a:lumMod val="75000"/>
                  </a:schemeClr>
                </a:solidFill>
              </a:rPr>
              <a:t>2021</a:t>
            </a:r>
            <a:br>
              <a:rPr lang="en-US" sz="4000" dirty="0" smtClean="0">
                <a:solidFill>
                  <a:schemeClr val="accent6">
                    <a:lumMod val="75000"/>
                  </a:schemeClr>
                </a:solidFill>
              </a:rPr>
            </a:br>
            <a:r>
              <a:rPr lang="en-US" sz="4000" dirty="0">
                <a:solidFill>
                  <a:srgbClr val="EE320C"/>
                </a:solidFill>
              </a:rPr>
              <a:t/>
            </a:r>
            <a:br>
              <a:rPr lang="en-US" sz="4000" dirty="0">
                <a:solidFill>
                  <a:srgbClr val="EE320C"/>
                </a:solidFill>
              </a:rPr>
            </a:br>
            <a:r>
              <a:rPr lang="en-US" sz="2700" dirty="0" smtClean="0">
                <a:solidFill>
                  <a:srgbClr val="DB5BB3"/>
                </a:solidFill>
              </a:rPr>
              <a:t>NC NAMSS</a:t>
            </a:r>
            <a:br>
              <a:rPr lang="en-US" sz="2700" dirty="0" smtClean="0">
                <a:solidFill>
                  <a:srgbClr val="DB5BB3"/>
                </a:solidFill>
              </a:rPr>
            </a:br>
            <a:r>
              <a:rPr lang="en-US" sz="2700" dirty="0" smtClean="0">
                <a:solidFill>
                  <a:srgbClr val="DB5BB3"/>
                </a:solidFill>
              </a:rPr>
              <a:t>May 13, 2021</a:t>
            </a:r>
            <a:r>
              <a:rPr lang="en-US" sz="4000" dirty="0" smtClean="0">
                <a:solidFill>
                  <a:schemeClr val="accent6">
                    <a:lumMod val="75000"/>
                  </a:schemeClr>
                </a:solidFill>
              </a:rPr>
              <a:t/>
            </a:r>
            <a:br>
              <a:rPr lang="en-US" sz="4000" dirty="0" smtClean="0">
                <a:solidFill>
                  <a:schemeClr val="accent6">
                    <a:lumMod val="75000"/>
                  </a:schemeClr>
                </a:solidFill>
              </a:rPr>
            </a:br>
            <a:r>
              <a:rPr lang="en-US" sz="4000" dirty="0">
                <a:solidFill>
                  <a:schemeClr val="accent6">
                    <a:lumMod val="75000"/>
                  </a:schemeClr>
                </a:solidFill>
              </a:rPr>
              <a:t/>
            </a:r>
            <a:br>
              <a:rPr lang="en-US" sz="4000" dirty="0">
                <a:solidFill>
                  <a:schemeClr val="accent6">
                    <a:lumMod val="75000"/>
                  </a:schemeClr>
                </a:solidFill>
              </a:rPr>
            </a:br>
            <a:r>
              <a:rPr lang="en-US" sz="4000" dirty="0" smtClean="0">
                <a:solidFill>
                  <a:schemeClr val="accent6">
                    <a:lumMod val="75000"/>
                  </a:schemeClr>
                </a:solidFill>
              </a:rPr>
              <a:t/>
            </a:r>
            <a:br>
              <a:rPr lang="en-US" sz="4000" dirty="0" smtClean="0">
                <a:solidFill>
                  <a:schemeClr val="accent6">
                    <a:lumMod val="75000"/>
                  </a:schemeClr>
                </a:solidFill>
              </a:rPr>
            </a:br>
            <a:r>
              <a:rPr lang="en-US" sz="4000" dirty="0" smtClean="0">
                <a:solidFill>
                  <a:schemeClr val="accent2">
                    <a:lumMod val="60000"/>
                    <a:lumOff val="40000"/>
                  </a:schemeClr>
                </a:solidFill>
              </a:rPr>
              <a:t/>
            </a:r>
            <a:br>
              <a:rPr lang="en-US" sz="4000" dirty="0" smtClean="0">
                <a:solidFill>
                  <a:schemeClr val="accent2">
                    <a:lumMod val="60000"/>
                    <a:lumOff val="40000"/>
                  </a:schemeClr>
                </a:solidFill>
              </a:rPr>
            </a:br>
            <a:r>
              <a:rPr lang="en-US" sz="4000" dirty="0">
                <a:solidFill>
                  <a:schemeClr val="accent2">
                    <a:lumMod val="60000"/>
                    <a:lumOff val="40000"/>
                  </a:schemeClr>
                </a:solidFill>
              </a:rPr>
              <a:t/>
            </a:r>
            <a:br>
              <a:rPr lang="en-US" sz="4000" dirty="0">
                <a:solidFill>
                  <a:schemeClr val="accent2">
                    <a:lumMod val="60000"/>
                    <a:lumOff val="40000"/>
                  </a:schemeClr>
                </a:solidFill>
              </a:rPr>
            </a:br>
            <a:endParaRPr lang="en-US" sz="4000" dirty="0">
              <a:solidFill>
                <a:schemeClr val="accent2">
                  <a:lumMod val="60000"/>
                  <a:lumOff val="40000"/>
                </a:schemeClr>
              </a:solidFill>
            </a:endParaRPr>
          </a:p>
        </p:txBody>
      </p:sp>
      <p:pic>
        <p:nvPicPr>
          <p:cNvPr id="9" name="Content Placeholder 2"/>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519738" y="1999456"/>
            <a:ext cx="2927350" cy="2927350"/>
          </a:xfrm>
        </p:spPr>
      </p:pic>
    </p:spTree>
    <p:extLst>
      <p:ext uri="{BB962C8B-B14F-4D97-AF65-F5344CB8AC3E}">
        <p14:creationId xmlns:p14="http://schemas.microsoft.com/office/powerpoint/2010/main" val="26684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a:xfrm>
            <a:off x="628650" y="3726611"/>
            <a:ext cx="7434695" cy="1643352"/>
          </a:xfrm>
        </p:spPr>
        <p:txBody>
          <a:bodyPr/>
          <a:lstStyle/>
          <a:p>
            <a:r>
              <a:rPr lang="en-US" dirty="0"/>
              <a:t>Importance of </a:t>
            </a:r>
            <a:r>
              <a:rPr lang="en-US" dirty="0" smtClean="0"/>
              <a:t>OPPE</a:t>
            </a:r>
            <a:endParaRPr lang="en-US" dirty="0"/>
          </a:p>
        </p:txBody>
      </p:sp>
      <p:sp>
        <p:nvSpPr>
          <p:cNvPr id="11" name="Text Placeholder 10">
            <a:extLst>
              <a:ext uri="{FF2B5EF4-FFF2-40B4-BE49-F238E27FC236}">
                <a16:creationId xmlns:a16="http://schemas.microsoft.com/office/drawing/2014/main" id="{6B181271-03AC-D049-BD0E-6E6F0EFC0ABF}"/>
              </a:ext>
            </a:extLst>
          </p:cNvPr>
          <p:cNvSpPr>
            <a:spLocks noGrp="1"/>
          </p:cNvSpPr>
          <p:nvPr>
            <p:ph type="body" idx="1"/>
          </p:nvPr>
        </p:nvSpPr>
        <p:spPr>
          <a:xfrm>
            <a:off x="628650" y="4655906"/>
            <a:ext cx="7886700" cy="714057"/>
          </a:xfrm>
        </p:spPr>
        <p:txBody>
          <a:bodyPr>
            <a:normAutofit/>
          </a:bodyPr>
          <a:lstStyle/>
          <a:p>
            <a:r>
              <a:rPr lang="en-US" sz="2800" dirty="0"/>
              <a:t>What is </a:t>
            </a:r>
            <a:r>
              <a:rPr lang="en-US" sz="2800" dirty="0" smtClean="0"/>
              <a:t>OPPE? </a:t>
            </a:r>
            <a:endParaRPr lang="en-US" sz="2800" dirty="0"/>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0"/>
          </p:nvPr>
        </p:nvSpPr>
        <p:spPr/>
        <p:txBody>
          <a:bodyPr/>
          <a:lstStyle/>
          <a:p>
            <a:fld id="{77FCA1A9-EFF6-4820-97EF-E505BEA68649}" type="slidenum">
              <a:rPr lang="en-US" smtClean="0"/>
              <a:pPr/>
              <a:t>10</a:t>
            </a:fld>
            <a:endParaRPr lang="en-US" dirty="0"/>
          </a:p>
        </p:txBody>
      </p:sp>
      <p:pic>
        <p:nvPicPr>
          <p:cNvPr id="9" name="Picture 8">
            <a:extLst>
              <a:ext uri="{FF2B5EF4-FFF2-40B4-BE49-F238E27FC236}">
                <a16:creationId xmlns:a16="http://schemas.microsoft.com/office/drawing/2014/main" id="{2A60B654-6A32-D14A-9A89-2752FD6D5B65}"/>
              </a:ext>
            </a:extLst>
          </p:cNvPr>
          <p:cNvPicPr>
            <a:picLocks noChangeAspect="1"/>
          </p:cNvPicPr>
          <p:nvPr/>
        </p:nvPicPr>
        <p:blipFill rotWithShape="1">
          <a:blip r:embed="rId2">
            <a:alphaModFix amt="50000"/>
          </a:blip>
          <a:srcRect t="36648"/>
          <a:stretch/>
        </p:blipFill>
        <p:spPr>
          <a:xfrm rot="5400000">
            <a:off x="4526482" y="2234536"/>
            <a:ext cx="6852054" cy="2382982"/>
          </a:xfrm>
          <a:prstGeom prst="rect">
            <a:avLst/>
          </a:prstGeom>
        </p:spPr>
      </p:pic>
      <p:pic>
        <p:nvPicPr>
          <p:cNvPr id="13" name="Picture 12">
            <a:extLst>
              <a:ext uri="{FF2B5EF4-FFF2-40B4-BE49-F238E27FC236}">
                <a16:creationId xmlns:a16="http://schemas.microsoft.com/office/drawing/2014/main" id="{1DE558D5-8132-DC46-976C-DA328FA67C3B}"/>
              </a:ext>
            </a:extLst>
          </p:cNvPr>
          <p:cNvPicPr>
            <a:picLocks noChangeAspect="1"/>
          </p:cNvPicPr>
          <p:nvPr/>
        </p:nvPicPr>
        <p:blipFill rotWithShape="1">
          <a:blip r:embed="rId2">
            <a:alphaModFix amt="50000"/>
          </a:blip>
          <a:srcRect t="36648"/>
          <a:stretch/>
        </p:blipFill>
        <p:spPr>
          <a:xfrm rot="5400000" flipV="1">
            <a:off x="-2031794" y="2037740"/>
            <a:ext cx="6852054" cy="2788466"/>
          </a:xfrm>
          <a:prstGeom prst="rect">
            <a:avLst/>
          </a:prstGeom>
        </p:spPr>
      </p:pic>
      <p:pic>
        <p:nvPicPr>
          <p:cNvPr id="17" name="Picture Placeholder 16">
            <a:extLst>
              <a:ext uri="{FF2B5EF4-FFF2-40B4-BE49-F238E27FC236}">
                <a16:creationId xmlns:a16="http://schemas.microsoft.com/office/drawing/2014/main" id="{141F8E77-4684-4B45-9C70-8F39A2AB293E}"/>
              </a:ext>
            </a:extLst>
          </p:cNvPr>
          <p:cNvPicPr>
            <a:picLocks noGrp="1" noChangeAspect="1"/>
          </p:cNvPicPr>
          <p:nvPr>
            <p:ph type="pic" sz="quarter" idx="11"/>
          </p:nvPr>
        </p:nvPicPr>
        <p:blipFill rotWithShape="1">
          <a:blip r:embed="rId3"/>
          <a:srcRect l="-11996" r="-11996"/>
          <a:stretch/>
        </p:blipFill>
        <p:spPr>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04730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Ongoing Professional Practice Evaluation</a:t>
            </a:r>
            <a:br>
              <a:rPr lang="en-US" sz="2800" dirty="0" smtClean="0">
                <a:solidFill>
                  <a:schemeClr val="accent6">
                    <a:lumMod val="75000"/>
                  </a:schemeClr>
                </a:solidFill>
              </a:rPr>
            </a:br>
            <a:r>
              <a:rPr lang="en-US" sz="2800" dirty="0" smtClean="0">
                <a:solidFill>
                  <a:schemeClr val="accent6">
                    <a:lumMod val="75000"/>
                  </a:schemeClr>
                </a:solidFill>
              </a:rPr>
              <a:t>OPPE- Joint Commission</a:t>
            </a:r>
            <a:endParaRPr lang="en-US" sz="2800" dirty="0">
              <a:solidFill>
                <a:schemeClr val="accent6">
                  <a:lumMod val="75000"/>
                </a:schemeClr>
              </a:solidFill>
            </a:endParaRPr>
          </a:p>
        </p:txBody>
      </p:sp>
      <p:sp>
        <p:nvSpPr>
          <p:cNvPr id="3" name="Content Placeholder 2"/>
          <p:cNvSpPr>
            <a:spLocks noGrp="1"/>
          </p:cNvSpPr>
          <p:nvPr>
            <p:ph idx="1"/>
          </p:nvPr>
        </p:nvSpPr>
        <p:spPr/>
        <p:txBody>
          <a:bodyPr>
            <a:normAutofit/>
          </a:bodyPr>
          <a:lstStyle/>
          <a:p>
            <a:endParaRPr lang="en-US" sz="2400" b="1" dirty="0"/>
          </a:p>
          <a:p>
            <a:r>
              <a:rPr lang="en-US" sz="2800" b="1" dirty="0" smtClean="0"/>
              <a:t>§ </a:t>
            </a:r>
            <a:r>
              <a:rPr lang="en-US" sz="2800" b="1" dirty="0"/>
              <a:t>482.22(a)(1)</a:t>
            </a:r>
          </a:p>
          <a:p>
            <a:r>
              <a:rPr lang="en-US" sz="2800" b="1" dirty="0"/>
              <a:t>The medical staff must periodically conduct appraisals of its members</a:t>
            </a:r>
          </a:p>
          <a:p>
            <a:pPr marL="457200" indent="-457200">
              <a:buAutoNum type="arabicParenBoth"/>
            </a:pPr>
            <a:endParaRPr lang="en-US" sz="2800" b="1" dirty="0"/>
          </a:p>
          <a:p>
            <a:r>
              <a:rPr lang="en-US" sz="2400" b="1" dirty="0"/>
              <a:t>MS.08.01.03  Ongoing professional practice evaluation (OPPE) information is factored into the decision to maintain existing privilege(s), to revise existing privilege(s), or to revoke an existing privilege prior to or at the time of renewal</a:t>
            </a:r>
          </a:p>
        </p:txBody>
      </p:sp>
      <p:sp>
        <p:nvSpPr>
          <p:cNvPr id="4" name="Slide Number Placeholder 3"/>
          <p:cNvSpPr>
            <a:spLocks noGrp="1"/>
          </p:cNvSpPr>
          <p:nvPr>
            <p:ph type="sldNum" sz="quarter" idx="11"/>
          </p:nvPr>
        </p:nvSpPr>
        <p:spPr/>
        <p:txBody>
          <a:bodyPr/>
          <a:lstStyle/>
          <a:p>
            <a:fld id="{77FCA1A9-EFF6-4820-97EF-E505BEA68649}" type="slidenum">
              <a:rPr lang="en-US" smtClean="0"/>
              <a:pPr/>
              <a:t>11</a:t>
            </a:fld>
            <a:endParaRPr lang="en-US" dirty="0"/>
          </a:p>
        </p:txBody>
      </p:sp>
    </p:spTree>
    <p:extLst>
      <p:ext uri="{BB962C8B-B14F-4D97-AF65-F5344CB8AC3E}">
        <p14:creationId xmlns:p14="http://schemas.microsoft.com/office/powerpoint/2010/main" val="256310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OPPE FOR APP’s</a:t>
            </a:r>
            <a:endParaRPr lang="en-US" dirty="0">
              <a:solidFill>
                <a:schemeClr val="accent6">
                  <a:lumMod val="75000"/>
                </a:schemeClr>
              </a:solidFill>
            </a:endParaRPr>
          </a:p>
        </p:txBody>
      </p:sp>
      <p:sp>
        <p:nvSpPr>
          <p:cNvPr id="3" name="Content Placeholder 2"/>
          <p:cNvSpPr>
            <a:spLocks noGrp="1"/>
          </p:cNvSpPr>
          <p:nvPr>
            <p:ph idx="1"/>
          </p:nvPr>
        </p:nvSpPr>
        <p:spPr>
          <a:xfrm>
            <a:off x="466626" y="1066799"/>
            <a:ext cx="8220174" cy="5370945"/>
          </a:xfrm>
        </p:spPr>
        <p:txBody>
          <a:bodyPr>
            <a:normAutofit fontScale="70000" lnSpcReduction="20000"/>
          </a:bodyPr>
          <a:lstStyle/>
          <a:p>
            <a:pPr marL="342900" indent="-342900">
              <a:buClr>
                <a:schemeClr val="accent6">
                  <a:lumMod val="75000"/>
                </a:schemeClr>
              </a:buClr>
              <a:buFont typeface="Wingdings" panose="05000000000000000000" pitchFamily="2" charset="2"/>
              <a:buChar char="Ø"/>
            </a:pPr>
            <a:r>
              <a:rPr lang="en-US" sz="2300" dirty="0" smtClean="0"/>
              <a:t>Fair, standardized and consistent process!</a:t>
            </a:r>
          </a:p>
          <a:p>
            <a:pPr marL="342900" indent="-342900">
              <a:buClr>
                <a:schemeClr val="accent6">
                  <a:lumMod val="75000"/>
                </a:schemeClr>
              </a:buClr>
              <a:buFont typeface="Wingdings" panose="05000000000000000000" pitchFamily="2" charset="2"/>
              <a:buChar char="Ø"/>
            </a:pPr>
            <a:r>
              <a:rPr lang="en-US" sz="2300" dirty="0" smtClean="0"/>
              <a:t>More than one method for review (not just chart review)</a:t>
            </a:r>
          </a:p>
          <a:p>
            <a:pPr marL="342900" indent="-342900">
              <a:buClr>
                <a:schemeClr val="accent6">
                  <a:lumMod val="75000"/>
                </a:schemeClr>
              </a:buClr>
              <a:buFont typeface="Wingdings" panose="05000000000000000000" pitchFamily="2" charset="2"/>
              <a:buChar char="Ø"/>
            </a:pPr>
            <a:r>
              <a:rPr lang="en-US" sz="2300" dirty="0" smtClean="0"/>
              <a:t>Practice or specialty specific in comparisons</a:t>
            </a:r>
          </a:p>
          <a:p>
            <a:pPr marL="342900" indent="-342900">
              <a:buClr>
                <a:schemeClr val="accent6">
                  <a:lumMod val="75000"/>
                </a:schemeClr>
              </a:buClr>
              <a:buFont typeface="Wingdings" panose="05000000000000000000" pitchFamily="2" charset="2"/>
              <a:buChar char="Ø"/>
            </a:pPr>
            <a:r>
              <a:rPr lang="en-US" sz="2300" dirty="0" smtClean="0"/>
              <a:t>Look at trends and patterns</a:t>
            </a:r>
          </a:p>
          <a:p>
            <a:pPr marL="342900" indent="-342900">
              <a:buClr>
                <a:schemeClr val="accent6">
                  <a:lumMod val="75000"/>
                </a:schemeClr>
              </a:buClr>
              <a:buFont typeface="Wingdings" panose="05000000000000000000" pitchFamily="2" charset="2"/>
              <a:buChar char="Ø"/>
            </a:pPr>
            <a:r>
              <a:rPr lang="en-US" sz="2300" dirty="0" smtClean="0"/>
              <a:t>Triggers (meaningful) with criteria of acceptability/Rule variations</a:t>
            </a:r>
          </a:p>
          <a:p>
            <a:pPr>
              <a:buClr>
                <a:schemeClr val="accent6">
                  <a:lumMod val="75000"/>
                </a:schemeClr>
              </a:buClr>
            </a:pPr>
            <a:r>
              <a:rPr lang="en-US" sz="2300" dirty="0" smtClean="0"/>
              <a:t>Data:</a:t>
            </a:r>
          </a:p>
          <a:p>
            <a:pPr marL="342900" indent="-342900">
              <a:buClr>
                <a:schemeClr val="accent6">
                  <a:lumMod val="75000"/>
                </a:schemeClr>
              </a:buClr>
              <a:buFont typeface="Wingdings" panose="05000000000000000000" pitchFamily="2" charset="2"/>
              <a:buChar char="Ø"/>
            </a:pPr>
            <a:r>
              <a:rPr lang="en-US" sz="2300" dirty="0" smtClean="0"/>
              <a:t>HCAPS</a:t>
            </a:r>
          </a:p>
          <a:p>
            <a:pPr marL="342900" indent="-342900">
              <a:buClr>
                <a:schemeClr val="accent6">
                  <a:lumMod val="75000"/>
                </a:schemeClr>
              </a:buClr>
              <a:buFont typeface="Wingdings" panose="05000000000000000000" pitchFamily="2" charset="2"/>
              <a:buChar char="Ø"/>
            </a:pPr>
            <a:r>
              <a:rPr lang="en-US" sz="2300" dirty="0" smtClean="0"/>
              <a:t>Core measure data</a:t>
            </a:r>
          </a:p>
          <a:p>
            <a:pPr marL="342900" indent="-342900">
              <a:buClr>
                <a:schemeClr val="accent6">
                  <a:lumMod val="75000"/>
                </a:schemeClr>
              </a:buClr>
              <a:buFont typeface="Wingdings" panose="05000000000000000000" pitchFamily="2" charset="2"/>
              <a:buChar char="Ø"/>
            </a:pPr>
            <a:r>
              <a:rPr lang="en-US" sz="2300" dirty="0" smtClean="0"/>
              <a:t>Blood usage</a:t>
            </a:r>
          </a:p>
          <a:p>
            <a:pPr marL="342900" indent="-342900">
              <a:buClr>
                <a:schemeClr val="accent6">
                  <a:lumMod val="75000"/>
                </a:schemeClr>
              </a:buClr>
              <a:buFont typeface="Wingdings" panose="05000000000000000000" pitchFamily="2" charset="2"/>
              <a:buChar char="Ø"/>
            </a:pPr>
            <a:r>
              <a:rPr lang="en-US" sz="2300" dirty="0" smtClean="0"/>
              <a:t>Prescribing</a:t>
            </a:r>
          </a:p>
          <a:p>
            <a:pPr marL="342900" indent="-342900">
              <a:buClr>
                <a:schemeClr val="accent6">
                  <a:lumMod val="75000"/>
                </a:schemeClr>
              </a:buClr>
              <a:buFont typeface="Wingdings" panose="05000000000000000000" pitchFamily="2" charset="2"/>
              <a:buChar char="Ø"/>
            </a:pPr>
            <a:r>
              <a:rPr lang="en-US" sz="2300" dirty="0" smtClean="0"/>
              <a:t>LOS, Mortality and Re-Admission (six standards)</a:t>
            </a:r>
          </a:p>
          <a:p>
            <a:pPr marL="342900" indent="-342900">
              <a:buClr>
                <a:schemeClr val="accent6">
                  <a:lumMod val="75000"/>
                </a:schemeClr>
              </a:buClr>
              <a:buFont typeface="Wingdings" panose="05000000000000000000" pitchFamily="2" charset="2"/>
              <a:buChar char="Ø"/>
            </a:pPr>
            <a:r>
              <a:rPr lang="en-US" sz="2300" dirty="0" smtClean="0"/>
              <a:t>Peer benchmark or ICD/CPT </a:t>
            </a:r>
            <a:r>
              <a:rPr lang="en-US" sz="2300" smtClean="0"/>
              <a:t>Procedure codes</a:t>
            </a:r>
            <a:endParaRPr lang="en-US" sz="2300" dirty="0" smtClean="0"/>
          </a:p>
          <a:p>
            <a:pPr marL="342900" indent="-342900">
              <a:buClr>
                <a:schemeClr val="accent6">
                  <a:lumMod val="75000"/>
                </a:schemeClr>
              </a:buClr>
              <a:buFont typeface="Wingdings" panose="05000000000000000000" pitchFamily="2" charset="2"/>
              <a:buChar char="Ø"/>
            </a:pPr>
            <a:r>
              <a:rPr lang="en-US" sz="2300" dirty="0" smtClean="0"/>
              <a:t>DRG/grouped privileges must be evaluated separately</a:t>
            </a:r>
          </a:p>
          <a:p>
            <a:pPr marL="342900" indent="-342900">
              <a:buClr>
                <a:schemeClr val="accent6">
                  <a:lumMod val="75000"/>
                </a:schemeClr>
              </a:buClr>
              <a:buFont typeface="Wingdings" panose="05000000000000000000" pitchFamily="2" charset="2"/>
              <a:buChar char="Ø"/>
            </a:pPr>
            <a:r>
              <a:rPr lang="en-US" sz="2300" dirty="0" smtClean="0"/>
              <a:t>A privilege/procedure must be assessed by specialty and held to same standard for evaluation (central line) </a:t>
            </a:r>
          </a:p>
          <a:p>
            <a:pPr marL="342900" indent="-342900">
              <a:buClr>
                <a:schemeClr val="accent6">
                  <a:lumMod val="75000"/>
                </a:schemeClr>
              </a:buClr>
              <a:buFont typeface="Wingdings" panose="05000000000000000000" pitchFamily="2" charset="2"/>
              <a:buChar char="Ø"/>
            </a:pPr>
            <a:r>
              <a:rPr lang="en-US" sz="2300" dirty="0" smtClean="0"/>
              <a:t>Telehealth-</a:t>
            </a:r>
            <a:r>
              <a:rPr lang="en-US" sz="2300" dirty="0" err="1" smtClean="0"/>
              <a:t>Covid</a:t>
            </a:r>
            <a:r>
              <a:rPr lang="en-US" sz="2300"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12</a:t>
            </a:fld>
            <a:endParaRPr lang="en-US" dirty="0"/>
          </a:p>
        </p:txBody>
      </p:sp>
    </p:spTree>
    <p:extLst>
      <p:ext uri="{BB962C8B-B14F-4D97-AF65-F5344CB8AC3E}">
        <p14:creationId xmlns:p14="http://schemas.microsoft.com/office/powerpoint/2010/main" val="249460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5D1F2-2103-A24C-9859-62F8EF775EB3}"/>
              </a:ext>
            </a:extLst>
          </p:cNvPr>
          <p:cNvSpPr>
            <a:spLocks noGrp="1"/>
          </p:cNvSpPr>
          <p:nvPr>
            <p:ph type="body" sz="quarter" idx="13"/>
          </p:nvPr>
        </p:nvSpPr>
        <p:spPr>
          <a:xfrm>
            <a:off x="4576664" y="914400"/>
            <a:ext cx="4100667" cy="373081"/>
          </a:xfrm>
        </p:spPr>
        <p:txBody>
          <a:bodyPr/>
          <a:lstStyle/>
          <a:p>
            <a:r>
              <a:rPr lang="en-US" dirty="0"/>
              <a:t>PATIENT CARE</a:t>
            </a:r>
          </a:p>
        </p:txBody>
      </p:sp>
      <p:sp>
        <p:nvSpPr>
          <p:cNvPr id="3" name="Text Placeholder 2">
            <a:extLst>
              <a:ext uri="{FF2B5EF4-FFF2-40B4-BE49-F238E27FC236}">
                <a16:creationId xmlns:a16="http://schemas.microsoft.com/office/drawing/2014/main" id="{5C9CD1BA-0CBC-E241-8992-7F3BBC6C71B4}"/>
              </a:ext>
            </a:extLst>
          </p:cNvPr>
          <p:cNvSpPr>
            <a:spLocks noGrp="1"/>
          </p:cNvSpPr>
          <p:nvPr>
            <p:ph type="body" sz="quarter" idx="14"/>
          </p:nvPr>
        </p:nvSpPr>
        <p:spPr>
          <a:xfrm>
            <a:off x="4577334" y="2299856"/>
            <a:ext cx="4108256" cy="389168"/>
          </a:xfrm>
        </p:spPr>
        <p:txBody>
          <a:bodyPr/>
          <a:lstStyle/>
          <a:p>
            <a:r>
              <a:rPr lang="en-US" dirty="0"/>
              <a:t>MEDICAL/CLINICAL KNOWLEDGE </a:t>
            </a:r>
          </a:p>
        </p:txBody>
      </p:sp>
      <p:pic>
        <p:nvPicPr>
          <p:cNvPr id="16" name="Picture Placeholder 15">
            <a:extLst>
              <a:ext uri="{FF2B5EF4-FFF2-40B4-BE49-F238E27FC236}">
                <a16:creationId xmlns:a16="http://schemas.microsoft.com/office/drawing/2014/main" id="{048EF497-083C-B640-8104-C2AC9A6D463C}"/>
              </a:ext>
            </a:extLst>
          </p:cNvPr>
          <p:cNvPicPr>
            <a:picLocks noGrp="1" noChangeAspect="1"/>
          </p:cNvPicPr>
          <p:nvPr>
            <p:ph type="pic" sz="quarter" idx="12"/>
          </p:nvPr>
        </p:nvPicPr>
        <p:blipFill>
          <a:blip r:embed="rId2"/>
          <a:stretch>
            <a:fillRect/>
          </a:stretch>
        </p:blipFill>
        <p:spPr>
          <a:xfrm>
            <a:off x="3046307" y="2851149"/>
            <a:ext cx="1153891" cy="1155700"/>
          </a:xfrm>
        </p:spPr>
      </p:pic>
      <p:pic>
        <p:nvPicPr>
          <p:cNvPr id="14" name="Picture Placeholder 13">
            <a:extLst>
              <a:ext uri="{FF2B5EF4-FFF2-40B4-BE49-F238E27FC236}">
                <a16:creationId xmlns:a16="http://schemas.microsoft.com/office/drawing/2014/main" id="{495637A7-9448-4140-8510-8DEED18321BF}"/>
              </a:ext>
            </a:extLst>
          </p:cNvPr>
          <p:cNvPicPr>
            <a:picLocks noGrp="1" noChangeAspect="1"/>
          </p:cNvPicPr>
          <p:nvPr>
            <p:ph type="pic" sz="quarter" idx="11"/>
          </p:nvPr>
        </p:nvPicPr>
        <p:blipFill rotWithShape="1">
          <a:blip r:embed="rId3"/>
          <a:srcRect t="-6530" b="-6530"/>
          <a:stretch/>
        </p:blipFill>
        <p:spPr>
          <a:xfrm>
            <a:off x="3084942" y="1019302"/>
            <a:ext cx="1194096" cy="1155699"/>
          </a:xfrm>
        </p:spPr>
      </p:pic>
      <p:pic>
        <p:nvPicPr>
          <p:cNvPr id="20" name="Picture Placeholder 19">
            <a:extLst>
              <a:ext uri="{FF2B5EF4-FFF2-40B4-BE49-F238E27FC236}">
                <a16:creationId xmlns:a16="http://schemas.microsoft.com/office/drawing/2014/main" id="{ADF358D5-B684-5145-8A60-C2831830369D}"/>
              </a:ext>
            </a:extLst>
          </p:cNvPr>
          <p:cNvPicPr>
            <a:picLocks noGrp="1" noChangeAspect="1"/>
          </p:cNvPicPr>
          <p:nvPr>
            <p:ph type="pic" sz="quarter" idx="10"/>
          </p:nvPr>
        </p:nvPicPr>
        <p:blipFill rotWithShape="1">
          <a:blip r:embed="rId4"/>
          <a:srcRect t="-12184" b="-12184"/>
          <a:stretch/>
        </p:blipFill>
        <p:spPr>
          <a:xfrm rot="5400000">
            <a:off x="476054" y="2524918"/>
            <a:ext cx="1809946" cy="1808163"/>
          </a:xfrm>
        </p:spPr>
      </p:pic>
      <p:sp>
        <p:nvSpPr>
          <p:cNvPr id="7" name="Title 6">
            <a:extLst>
              <a:ext uri="{FF2B5EF4-FFF2-40B4-BE49-F238E27FC236}">
                <a16:creationId xmlns:a16="http://schemas.microsoft.com/office/drawing/2014/main" id="{3AC4514C-8C52-4F44-865D-714D95F63156}"/>
              </a:ext>
            </a:extLst>
          </p:cNvPr>
          <p:cNvSpPr>
            <a:spLocks noGrp="1"/>
          </p:cNvSpPr>
          <p:nvPr>
            <p:ph type="title"/>
          </p:nvPr>
        </p:nvSpPr>
        <p:spPr/>
        <p:txBody>
          <a:bodyPr/>
          <a:lstStyle/>
          <a:p>
            <a:r>
              <a:rPr lang="en-US" dirty="0"/>
              <a:t>SIX CORE COMPETENCIES</a:t>
            </a:r>
          </a:p>
        </p:txBody>
      </p:sp>
      <p:sp>
        <p:nvSpPr>
          <p:cNvPr id="8" name="Text Placeholder 7">
            <a:extLst>
              <a:ext uri="{FF2B5EF4-FFF2-40B4-BE49-F238E27FC236}">
                <a16:creationId xmlns:a16="http://schemas.microsoft.com/office/drawing/2014/main" id="{34460B95-0A90-6A42-A083-BE9C29DD41AC}"/>
              </a:ext>
            </a:extLst>
          </p:cNvPr>
          <p:cNvSpPr>
            <a:spLocks noGrp="1"/>
          </p:cNvSpPr>
          <p:nvPr>
            <p:ph type="body" sz="quarter" idx="17"/>
          </p:nvPr>
        </p:nvSpPr>
        <p:spPr>
          <a:xfrm>
            <a:off x="4754152" y="1207897"/>
            <a:ext cx="4100732" cy="1032913"/>
          </a:xfrm>
        </p:spPr>
        <p:txBody>
          <a:bodyPr/>
          <a:lstStyle/>
          <a:p>
            <a:pPr marL="171450" indent="-171450">
              <a:buFont typeface="Arial" panose="020B0604020202020204" pitchFamily="34" charset="0"/>
              <a:buChar char="•"/>
            </a:pPr>
            <a:r>
              <a:rPr lang="en-US" b="1" dirty="0"/>
              <a:t>Has the AHP been referenced in the patient satisfaction surveys? </a:t>
            </a:r>
          </a:p>
          <a:p>
            <a:pPr marL="171450" indent="-171450">
              <a:buFont typeface="Arial" panose="020B0604020202020204" pitchFamily="34" charset="0"/>
              <a:buChar char="•"/>
            </a:pPr>
            <a:r>
              <a:rPr lang="en-US" b="1" dirty="0"/>
              <a:t>Are there any compliments or complaints? </a:t>
            </a:r>
          </a:p>
          <a:p>
            <a:endParaRPr lang="en-US" b="1" dirty="0"/>
          </a:p>
          <a:p>
            <a:endParaRPr lang="en-US" b="1" dirty="0"/>
          </a:p>
          <a:p>
            <a:endParaRPr lang="en-US" dirty="0"/>
          </a:p>
        </p:txBody>
      </p:sp>
      <p:sp>
        <p:nvSpPr>
          <p:cNvPr id="9" name="Text Placeholder 8">
            <a:extLst>
              <a:ext uri="{FF2B5EF4-FFF2-40B4-BE49-F238E27FC236}">
                <a16:creationId xmlns:a16="http://schemas.microsoft.com/office/drawing/2014/main" id="{6E0856A9-323A-BB45-ADED-6057557F2D2B}"/>
              </a:ext>
            </a:extLst>
          </p:cNvPr>
          <p:cNvSpPr>
            <a:spLocks noGrp="1"/>
          </p:cNvSpPr>
          <p:nvPr>
            <p:ph type="body" sz="quarter" idx="18"/>
          </p:nvPr>
        </p:nvSpPr>
        <p:spPr>
          <a:xfrm>
            <a:off x="4575432" y="2613892"/>
            <a:ext cx="4100819" cy="2049232"/>
          </a:xfrm>
        </p:spPr>
        <p:txBody>
          <a:bodyPr/>
          <a:lstStyle/>
          <a:p>
            <a:pPr marL="285750" indent="-285750">
              <a:buFont typeface="Arial" panose="020B0604020202020204" pitchFamily="34" charset="0"/>
              <a:buChar char="•"/>
            </a:pPr>
            <a:r>
              <a:rPr lang="en-US" b="1" dirty="0"/>
              <a:t>Has a supervisory or collaborating provider indicated a concern?</a:t>
            </a:r>
          </a:p>
          <a:p>
            <a:pPr marL="285750" indent="-285750">
              <a:buFont typeface="Arial" panose="020B0604020202020204" pitchFamily="34" charset="0"/>
              <a:buChar char="•"/>
            </a:pPr>
            <a:r>
              <a:rPr lang="en-US" b="1" dirty="0"/>
              <a:t>Has the AHP been reviewed in the Peer Review committee ever indicated a concern? </a:t>
            </a:r>
          </a:p>
          <a:p>
            <a:pPr marL="285750" indent="-285750">
              <a:buFont typeface="Arial" panose="020B0604020202020204" pitchFamily="34" charset="0"/>
              <a:buChar char="•"/>
            </a:pPr>
            <a:r>
              <a:rPr lang="en-US" b="1" dirty="0"/>
              <a:t>What does a review of the chosen patient assessment and treatments say about the competency of the AHP?</a:t>
            </a:r>
            <a:endParaRPr lang="en-US" sz="4000" b="1" dirty="0"/>
          </a:p>
          <a:p>
            <a:endParaRPr lang="en-US" b="1" dirty="0"/>
          </a:p>
          <a:p>
            <a:endParaRPr lang="en-US" b="1" dirty="0"/>
          </a:p>
          <a:p>
            <a:endParaRPr lang="en-US" b="1" dirty="0"/>
          </a:p>
          <a:p>
            <a:endParaRPr lang="en-US" b="1" dirty="0"/>
          </a:p>
          <a:p>
            <a:endParaRPr lang="en-US" b="1" dirty="0"/>
          </a:p>
          <a:p>
            <a:endParaRPr lang="en-US" dirty="0"/>
          </a:p>
        </p:txBody>
      </p:sp>
      <p:sp>
        <p:nvSpPr>
          <p:cNvPr id="10" name="Text Placeholder 9">
            <a:extLst>
              <a:ext uri="{FF2B5EF4-FFF2-40B4-BE49-F238E27FC236}">
                <a16:creationId xmlns:a16="http://schemas.microsoft.com/office/drawing/2014/main" id="{806C8BC3-AB8D-2947-9EFB-C8B23C68887C}"/>
              </a:ext>
            </a:extLst>
          </p:cNvPr>
          <p:cNvSpPr>
            <a:spLocks noGrp="1"/>
          </p:cNvSpPr>
          <p:nvPr>
            <p:ph type="body" sz="quarter" idx="19"/>
          </p:nvPr>
        </p:nvSpPr>
        <p:spPr>
          <a:xfrm>
            <a:off x="4577248" y="4710545"/>
            <a:ext cx="4108342" cy="535710"/>
          </a:xfrm>
        </p:spPr>
        <p:txBody>
          <a:bodyPr/>
          <a:lstStyle/>
          <a:p>
            <a:r>
              <a:rPr lang="en-US" dirty="0"/>
              <a:t>PRACTICE BASED LEARNING/IMPROVEMENTS</a:t>
            </a:r>
          </a:p>
        </p:txBody>
      </p:sp>
      <p:pic>
        <p:nvPicPr>
          <p:cNvPr id="18" name="Picture Placeholder 17">
            <a:extLst>
              <a:ext uri="{FF2B5EF4-FFF2-40B4-BE49-F238E27FC236}">
                <a16:creationId xmlns:a16="http://schemas.microsoft.com/office/drawing/2014/main" id="{CFAB2D67-C80D-9645-959D-C4DFC78654CC}"/>
              </a:ext>
            </a:extLst>
          </p:cNvPr>
          <p:cNvPicPr>
            <a:picLocks noGrp="1" noChangeAspect="1"/>
          </p:cNvPicPr>
          <p:nvPr>
            <p:ph type="pic" sz="quarter" idx="20"/>
          </p:nvPr>
        </p:nvPicPr>
        <p:blipFill rotWithShape="1">
          <a:blip r:embed="rId5"/>
          <a:srcRect l="-42543" r="-42543"/>
          <a:stretch/>
        </p:blipFill>
        <p:spPr>
          <a:xfrm>
            <a:off x="3205015" y="4952759"/>
            <a:ext cx="1194096" cy="1155700"/>
          </a:xfrm>
        </p:spPr>
      </p:pic>
      <p:sp>
        <p:nvSpPr>
          <p:cNvPr id="12" name="Text Placeholder 11">
            <a:extLst>
              <a:ext uri="{FF2B5EF4-FFF2-40B4-BE49-F238E27FC236}">
                <a16:creationId xmlns:a16="http://schemas.microsoft.com/office/drawing/2014/main" id="{0DBE5DAD-9970-194A-AB6C-F74197E3D04A}"/>
              </a:ext>
            </a:extLst>
          </p:cNvPr>
          <p:cNvSpPr>
            <a:spLocks noGrp="1"/>
          </p:cNvSpPr>
          <p:nvPr>
            <p:ph type="body" sz="quarter" idx="21"/>
          </p:nvPr>
        </p:nvSpPr>
        <p:spPr>
          <a:xfrm>
            <a:off x="4399112" y="5246256"/>
            <a:ext cx="4277140" cy="1285510"/>
          </a:xfrm>
        </p:spPr>
        <p:txBody>
          <a:bodyPr/>
          <a:lstStyle/>
          <a:p>
            <a:pPr marL="285750" indent="-285750">
              <a:buFont typeface="Arial" panose="020B0604020202020204" pitchFamily="34" charset="0"/>
              <a:buChar char="•"/>
            </a:pPr>
            <a:r>
              <a:rPr lang="en-US" b="1" dirty="0"/>
              <a:t>Does a chart review indicate a working knowledge of current scientifically based treatment choices? </a:t>
            </a:r>
          </a:p>
          <a:p>
            <a:pPr marL="285750" indent="-285750">
              <a:buFont typeface="Arial" panose="020B0604020202020204" pitchFamily="34" charset="0"/>
              <a:buChar char="•"/>
            </a:pPr>
            <a:r>
              <a:rPr lang="en-US" b="1" dirty="0"/>
              <a:t>Is the AHP involved in on-going educational opportunities</a:t>
            </a:r>
          </a:p>
          <a:p>
            <a:endParaRPr lang="en-US" dirty="0"/>
          </a:p>
        </p:txBody>
      </p:sp>
      <p:sp>
        <p:nvSpPr>
          <p:cNvPr id="21" name="Slide Number Placeholder 20">
            <a:extLst>
              <a:ext uri="{FF2B5EF4-FFF2-40B4-BE49-F238E27FC236}">
                <a16:creationId xmlns:a16="http://schemas.microsoft.com/office/drawing/2014/main" id="{EAF61376-2C27-6D4F-98BC-4167D0D87037}"/>
              </a:ext>
            </a:extLst>
          </p:cNvPr>
          <p:cNvSpPr>
            <a:spLocks noGrp="1"/>
          </p:cNvSpPr>
          <p:nvPr>
            <p:ph type="sldNum" sz="quarter" idx="22"/>
          </p:nvPr>
        </p:nvSpPr>
        <p:spPr/>
        <p:txBody>
          <a:bodyPr/>
          <a:lstStyle/>
          <a:p>
            <a:fld id="{77FCA1A9-EFF6-4820-97EF-E505BEA68649}" type="slidenum">
              <a:rPr lang="en-US" smtClean="0"/>
              <a:pPr/>
              <a:t>13</a:t>
            </a:fld>
            <a:endParaRPr lang="en-US" dirty="0"/>
          </a:p>
        </p:txBody>
      </p:sp>
    </p:spTree>
    <p:extLst>
      <p:ext uri="{BB962C8B-B14F-4D97-AF65-F5344CB8AC3E}">
        <p14:creationId xmlns:p14="http://schemas.microsoft.com/office/powerpoint/2010/main" val="77679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5D1F2-2103-A24C-9859-62F8EF775EB3}"/>
              </a:ext>
            </a:extLst>
          </p:cNvPr>
          <p:cNvSpPr>
            <a:spLocks noGrp="1"/>
          </p:cNvSpPr>
          <p:nvPr>
            <p:ph type="body" sz="quarter" idx="13"/>
          </p:nvPr>
        </p:nvSpPr>
        <p:spPr>
          <a:xfrm>
            <a:off x="4575432" y="1003394"/>
            <a:ext cx="4100667" cy="534465"/>
          </a:xfrm>
        </p:spPr>
        <p:txBody>
          <a:bodyPr/>
          <a:lstStyle/>
          <a:p>
            <a:r>
              <a:rPr lang="en-US" dirty="0"/>
              <a:t>INTERPERSONAL &amp; COMMUNICATION SKILLS</a:t>
            </a:r>
          </a:p>
        </p:txBody>
      </p:sp>
      <p:sp>
        <p:nvSpPr>
          <p:cNvPr id="3" name="Text Placeholder 2">
            <a:extLst>
              <a:ext uri="{FF2B5EF4-FFF2-40B4-BE49-F238E27FC236}">
                <a16:creationId xmlns:a16="http://schemas.microsoft.com/office/drawing/2014/main" id="{5C9CD1BA-0CBC-E241-8992-7F3BBC6C71B4}"/>
              </a:ext>
            </a:extLst>
          </p:cNvPr>
          <p:cNvSpPr>
            <a:spLocks noGrp="1"/>
          </p:cNvSpPr>
          <p:nvPr>
            <p:ph type="body" sz="quarter" idx="14"/>
          </p:nvPr>
        </p:nvSpPr>
        <p:spPr>
          <a:xfrm>
            <a:off x="4575432" y="2775296"/>
            <a:ext cx="4108256" cy="326230"/>
          </a:xfrm>
        </p:spPr>
        <p:txBody>
          <a:bodyPr/>
          <a:lstStyle/>
          <a:p>
            <a:r>
              <a:rPr lang="en-US" dirty="0"/>
              <a:t>SYSTEM BASED PRACTICE </a:t>
            </a:r>
          </a:p>
        </p:txBody>
      </p:sp>
      <p:pic>
        <p:nvPicPr>
          <p:cNvPr id="16" name="Picture Placeholder 15">
            <a:extLst>
              <a:ext uri="{FF2B5EF4-FFF2-40B4-BE49-F238E27FC236}">
                <a16:creationId xmlns:a16="http://schemas.microsoft.com/office/drawing/2014/main" id="{048EF497-083C-B640-8104-C2AC9A6D463C}"/>
              </a:ext>
            </a:extLst>
          </p:cNvPr>
          <p:cNvPicPr>
            <a:picLocks noGrp="1" noChangeAspect="1"/>
          </p:cNvPicPr>
          <p:nvPr>
            <p:ph type="pic" sz="quarter" idx="12"/>
          </p:nvPr>
        </p:nvPicPr>
        <p:blipFill>
          <a:blip r:embed="rId2"/>
          <a:stretch>
            <a:fillRect/>
          </a:stretch>
        </p:blipFill>
        <p:spPr>
          <a:xfrm>
            <a:off x="3214541" y="5203137"/>
            <a:ext cx="1194096" cy="1010006"/>
          </a:xfrm>
        </p:spPr>
      </p:pic>
      <p:pic>
        <p:nvPicPr>
          <p:cNvPr id="14" name="Picture Placeholder 13">
            <a:extLst>
              <a:ext uri="{FF2B5EF4-FFF2-40B4-BE49-F238E27FC236}">
                <a16:creationId xmlns:a16="http://schemas.microsoft.com/office/drawing/2014/main" id="{495637A7-9448-4140-8510-8DEED18321BF}"/>
              </a:ext>
            </a:extLst>
          </p:cNvPr>
          <p:cNvPicPr>
            <a:picLocks noGrp="1" noChangeAspect="1"/>
          </p:cNvPicPr>
          <p:nvPr>
            <p:ph type="pic" sz="quarter" idx="11"/>
          </p:nvPr>
        </p:nvPicPr>
        <p:blipFill>
          <a:blip r:embed="rId3"/>
          <a:stretch>
            <a:fillRect/>
          </a:stretch>
        </p:blipFill>
        <p:spPr>
          <a:xfrm>
            <a:off x="3045403" y="1003394"/>
            <a:ext cx="1155699" cy="1155699"/>
          </a:xfrm>
        </p:spPr>
      </p:pic>
      <p:pic>
        <p:nvPicPr>
          <p:cNvPr id="20" name="Picture Placeholder 19">
            <a:extLst>
              <a:ext uri="{FF2B5EF4-FFF2-40B4-BE49-F238E27FC236}">
                <a16:creationId xmlns:a16="http://schemas.microsoft.com/office/drawing/2014/main" id="{ADF358D5-B684-5145-8A60-C2831830369D}"/>
              </a:ext>
            </a:extLst>
          </p:cNvPr>
          <p:cNvPicPr>
            <a:picLocks noGrp="1" noChangeAspect="1"/>
          </p:cNvPicPr>
          <p:nvPr>
            <p:ph type="pic" sz="quarter" idx="10"/>
          </p:nvPr>
        </p:nvPicPr>
        <p:blipFill rotWithShape="1">
          <a:blip r:embed="rId4"/>
          <a:srcRect t="-12184" b="-12184"/>
          <a:stretch/>
        </p:blipFill>
        <p:spPr>
          <a:xfrm rot="5400000">
            <a:off x="476054" y="2524918"/>
            <a:ext cx="1809946" cy="1808163"/>
          </a:xfrm>
        </p:spPr>
      </p:pic>
      <p:sp>
        <p:nvSpPr>
          <p:cNvPr id="7" name="Title 6">
            <a:extLst>
              <a:ext uri="{FF2B5EF4-FFF2-40B4-BE49-F238E27FC236}">
                <a16:creationId xmlns:a16="http://schemas.microsoft.com/office/drawing/2014/main" id="{3AC4514C-8C52-4F44-865D-714D95F63156}"/>
              </a:ext>
            </a:extLst>
          </p:cNvPr>
          <p:cNvSpPr>
            <a:spLocks noGrp="1"/>
          </p:cNvSpPr>
          <p:nvPr>
            <p:ph type="title"/>
          </p:nvPr>
        </p:nvSpPr>
        <p:spPr/>
        <p:txBody>
          <a:bodyPr/>
          <a:lstStyle/>
          <a:p>
            <a:r>
              <a:rPr lang="en-US" dirty="0"/>
              <a:t>SIX CORE COMPETENCIES</a:t>
            </a:r>
          </a:p>
        </p:txBody>
      </p:sp>
      <p:sp>
        <p:nvSpPr>
          <p:cNvPr id="8" name="Text Placeholder 7">
            <a:extLst>
              <a:ext uri="{FF2B5EF4-FFF2-40B4-BE49-F238E27FC236}">
                <a16:creationId xmlns:a16="http://schemas.microsoft.com/office/drawing/2014/main" id="{34460B95-0A90-6A42-A083-BE9C29DD41AC}"/>
              </a:ext>
            </a:extLst>
          </p:cNvPr>
          <p:cNvSpPr>
            <a:spLocks noGrp="1"/>
          </p:cNvSpPr>
          <p:nvPr>
            <p:ph type="body" sz="quarter" idx="17"/>
          </p:nvPr>
        </p:nvSpPr>
        <p:spPr>
          <a:xfrm>
            <a:off x="4575432" y="1537859"/>
            <a:ext cx="4100732" cy="1116951"/>
          </a:xfrm>
        </p:spPr>
        <p:txBody>
          <a:bodyPr/>
          <a:lstStyle/>
          <a:p>
            <a:pPr marL="285750" indent="-285750">
              <a:buFont typeface="Arial" panose="020B0604020202020204" pitchFamily="34" charset="0"/>
              <a:buChar char="•"/>
            </a:pPr>
            <a:r>
              <a:rPr lang="en-US" b="1" dirty="0"/>
              <a:t>How does the AHP function in a team setting?</a:t>
            </a:r>
          </a:p>
          <a:p>
            <a:pPr marL="285750" indent="-285750">
              <a:buFont typeface="Arial" panose="020B0604020202020204" pitchFamily="34" charset="0"/>
              <a:buChar char="•"/>
            </a:pPr>
            <a:r>
              <a:rPr lang="en-US" b="1" dirty="0"/>
              <a:t>Compliments and Complaints</a:t>
            </a:r>
          </a:p>
          <a:p>
            <a:pPr marL="285750" indent="-285750">
              <a:buFont typeface="Arial" panose="020B0604020202020204" pitchFamily="34" charset="0"/>
              <a:buChar char="•"/>
            </a:pPr>
            <a:r>
              <a:rPr lang="en-US" b="1" dirty="0"/>
              <a:t>Do they take feedback/direction well</a:t>
            </a:r>
          </a:p>
        </p:txBody>
      </p:sp>
      <p:sp>
        <p:nvSpPr>
          <p:cNvPr id="9" name="Text Placeholder 8">
            <a:extLst>
              <a:ext uri="{FF2B5EF4-FFF2-40B4-BE49-F238E27FC236}">
                <a16:creationId xmlns:a16="http://schemas.microsoft.com/office/drawing/2014/main" id="{6E0856A9-323A-BB45-ADED-6057557F2D2B}"/>
              </a:ext>
            </a:extLst>
          </p:cNvPr>
          <p:cNvSpPr>
            <a:spLocks noGrp="1"/>
          </p:cNvSpPr>
          <p:nvPr>
            <p:ph type="body" sz="quarter" idx="18"/>
          </p:nvPr>
        </p:nvSpPr>
        <p:spPr>
          <a:xfrm>
            <a:off x="4575432" y="3101527"/>
            <a:ext cx="4125509" cy="1981125"/>
          </a:xfrm>
        </p:spPr>
        <p:txBody>
          <a:bodyPr/>
          <a:lstStyle/>
          <a:p>
            <a:r>
              <a:rPr lang="en-US" b="1" dirty="0"/>
              <a:t>This can be ascertained from a chart review and study of the treatment choices and care plans created for patients treated.  Is the practitioner able to see past an individual episode of care and evaluate the family, the community and other bodily systems and their contribution to the current state of the patient?</a:t>
            </a:r>
          </a:p>
          <a:p>
            <a:endParaRPr lang="en-US" b="1" dirty="0"/>
          </a:p>
        </p:txBody>
      </p:sp>
      <p:sp>
        <p:nvSpPr>
          <p:cNvPr id="10" name="Text Placeholder 9">
            <a:extLst>
              <a:ext uri="{FF2B5EF4-FFF2-40B4-BE49-F238E27FC236}">
                <a16:creationId xmlns:a16="http://schemas.microsoft.com/office/drawing/2014/main" id="{806C8BC3-AB8D-2947-9EFB-C8B23C68887C}"/>
              </a:ext>
            </a:extLst>
          </p:cNvPr>
          <p:cNvSpPr>
            <a:spLocks noGrp="1"/>
          </p:cNvSpPr>
          <p:nvPr>
            <p:ph type="body" sz="quarter" idx="19"/>
          </p:nvPr>
        </p:nvSpPr>
        <p:spPr>
          <a:xfrm>
            <a:off x="4575432" y="5203137"/>
            <a:ext cx="4108342" cy="293497"/>
          </a:xfrm>
        </p:spPr>
        <p:txBody>
          <a:bodyPr/>
          <a:lstStyle/>
          <a:p>
            <a:r>
              <a:rPr lang="en-US" dirty="0"/>
              <a:t>PROFESSIONALISM</a:t>
            </a:r>
          </a:p>
        </p:txBody>
      </p:sp>
      <p:pic>
        <p:nvPicPr>
          <p:cNvPr id="18" name="Picture Placeholder 17">
            <a:extLst>
              <a:ext uri="{FF2B5EF4-FFF2-40B4-BE49-F238E27FC236}">
                <a16:creationId xmlns:a16="http://schemas.microsoft.com/office/drawing/2014/main" id="{CFAB2D67-C80D-9645-959D-C4DFC78654CC}"/>
              </a:ext>
            </a:extLst>
          </p:cNvPr>
          <p:cNvPicPr>
            <a:picLocks noGrp="1" noChangeAspect="1"/>
          </p:cNvPicPr>
          <p:nvPr>
            <p:ph type="pic" sz="quarter" idx="20"/>
          </p:nvPr>
        </p:nvPicPr>
        <p:blipFill>
          <a:blip r:embed="rId5"/>
          <a:stretch>
            <a:fillRect/>
          </a:stretch>
        </p:blipFill>
        <p:spPr>
          <a:xfrm>
            <a:off x="3214541" y="2792015"/>
            <a:ext cx="1194096" cy="959541"/>
          </a:xfrm>
        </p:spPr>
      </p:pic>
      <p:sp>
        <p:nvSpPr>
          <p:cNvPr id="21" name="Slide Number Placeholder 20">
            <a:extLst>
              <a:ext uri="{FF2B5EF4-FFF2-40B4-BE49-F238E27FC236}">
                <a16:creationId xmlns:a16="http://schemas.microsoft.com/office/drawing/2014/main" id="{EAF61376-2C27-6D4F-98BC-4167D0D87037}"/>
              </a:ext>
            </a:extLst>
          </p:cNvPr>
          <p:cNvSpPr>
            <a:spLocks noGrp="1"/>
          </p:cNvSpPr>
          <p:nvPr>
            <p:ph type="sldNum" sz="quarter" idx="22"/>
          </p:nvPr>
        </p:nvSpPr>
        <p:spPr/>
        <p:txBody>
          <a:bodyPr/>
          <a:lstStyle/>
          <a:p>
            <a:fld id="{77FCA1A9-EFF6-4820-97EF-E505BEA68649}" type="slidenum">
              <a:rPr lang="en-US" smtClean="0"/>
              <a:pPr/>
              <a:t>14</a:t>
            </a:fld>
            <a:endParaRPr lang="en-US" dirty="0"/>
          </a:p>
        </p:txBody>
      </p:sp>
      <p:sp>
        <p:nvSpPr>
          <p:cNvPr id="5" name="Text Placeholder 4">
            <a:extLst>
              <a:ext uri="{FF2B5EF4-FFF2-40B4-BE49-F238E27FC236}">
                <a16:creationId xmlns:a16="http://schemas.microsoft.com/office/drawing/2014/main" id="{BF826600-6869-1245-8267-FCEB13CE5E85}"/>
              </a:ext>
            </a:extLst>
          </p:cNvPr>
          <p:cNvSpPr>
            <a:spLocks noGrp="1"/>
          </p:cNvSpPr>
          <p:nvPr>
            <p:ph type="body" sz="quarter" idx="21"/>
          </p:nvPr>
        </p:nvSpPr>
        <p:spPr>
          <a:xfrm>
            <a:off x="4575432" y="5617118"/>
            <a:ext cx="4100905" cy="822960"/>
          </a:xfrm>
        </p:spPr>
        <p:txBody>
          <a:bodyPr/>
          <a:lstStyle/>
          <a:p>
            <a:r>
              <a:rPr lang="en-US" dirty="0"/>
              <a:t>This area can be assessed by evaluating the overall impression made by this practitioner in all other competency areas. It is the sum of all parts.</a:t>
            </a:r>
          </a:p>
          <a:p>
            <a:endParaRPr lang="en-US" dirty="0"/>
          </a:p>
        </p:txBody>
      </p:sp>
    </p:spTree>
    <p:extLst>
      <p:ext uri="{BB962C8B-B14F-4D97-AF65-F5344CB8AC3E}">
        <p14:creationId xmlns:p14="http://schemas.microsoft.com/office/powerpoint/2010/main" val="1550576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286F1-66F6-9E41-A821-D51D713340CB}"/>
              </a:ext>
            </a:extLst>
          </p:cNvPr>
          <p:cNvSpPr>
            <a:spLocks noGrp="1"/>
          </p:cNvSpPr>
          <p:nvPr>
            <p:ph sz="quarter" idx="14"/>
          </p:nvPr>
        </p:nvSpPr>
        <p:spPr/>
        <p:txBody>
          <a:bodyPr>
            <a:normAutofit/>
          </a:bodyPr>
          <a:lstStyle/>
          <a:p>
            <a:pPr lvl="1"/>
            <a:endParaRPr lang="en-US" b="1" dirty="0"/>
          </a:p>
          <a:p>
            <a:pPr lvl="1"/>
            <a:endParaRPr lang="en-US" sz="4800" b="1" dirty="0"/>
          </a:p>
        </p:txBody>
      </p:sp>
      <p:sp>
        <p:nvSpPr>
          <p:cNvPr id="2" name="Title 1">
            <a:extLst>
              <a:ext uri="{FF2B5EF4-FFF2-40B4-BE49-F238E27FC236}">
                <a16:creationId xmlns:a16="http://schemas.microsoft.com/office/drawing/2014/main" id="{A1E2938F-A27A-FC4D-86A6-3EE766213714}"/>
              </a:ext>
            </a:extLst>
          </p:cNvPr>
          <p:cNvSpPr>
            <a:spLocks noGrp="1"/>
          </p:cNvSpPr>
          <p:nvPr>
            <p:ph type="title"/>
          </p:nvPr>
        </p:nvSpPr>
        <p:spPr/>
        <p:txBody>
          <a:bodyPr/>
          <a:lstStyle/>
          <a:p>
            <a:r>
              <a:rPr lang="en-US" dirty="0"/>
              <a:t>What about individualization?</a:t>
            </a:r>
          </a:p>
        </p:txBody>
      </p:sp>
      <p:pic>
        <p:nvPicPr>
          <p:cNvPr id="7" name="Content Placeholder 6">
            <a:extLst>
              <a:ext uri="{FF2B5EF4-FFF2-40B4-BE49-F238E27FC236}">
                <a16:creationId xmlns:a16="http://schemas.microsoft.com/office/drawing/2014/main" id="{5F3614D8-D04B-A747-B1EC-949D1E930317}"/>
              </a:ext>
            </a:extLst>
          </p:cNvPr>
          <p:cNvPicPr>
            <a:picLocks noGrp="1" noChangeAspect="1"/>
          </p:cNvPicPr>
          <p:nvPr>
            <p:ph sz="quarter" idx="13"/>
          </p:nvPr>
        </p:nvPicPr>
        <p:blipFill>
          <a:blip r:embed="rId2"/>
          <a:stretch>
            <a:fillRect/>
          </a:stretch>
        </p:blipFill>
        <p:spPr>
          <a:xfrm>
            <a:off x="470622" y="2527228"/>
            <a:ext cx="1801091" cy="1801091"/>
          </a:xfrm>
        </p:spPr>
      </p:pic>
      <p:sp>
        <p:nvSpPr>
          <p:cNvPr id="4" name="Slide Number Placeholder 3">
            <a:extLst>
              <a:ext uri="{FF2B5EF4-FFF2-40B4-BE49-F238E27FC236}">
                <a16:creationId xmlns:a16="http://schemas.microsoft.com/office/drawing/2014/main" id="{0E1A4373-894A-E34A-8F11-A671165EE9FD}"/>
              </a:ext>
            </a:extLst>
          </p:cNvPr>
          <p:cNvSpPr>
            <a:spLocks noGrp="1"/>
          </p:cNvSpPr>
          <p:nvPr>
            <p:ph type="sldNum" sz="quarter" idx="12"/>
          </p:nvPr>
        </p:nvSpPr>
        <p:spPr/>
        <p:txBody>
          <a:bodyPr/>
          <a:lstStyle/>
          <a:p>
            <a:fld id="{754CC146-F24B-4048-8C67-C2CAF5EC609F}" type="slidenum">
              <a:rPr lang="en-US" smtClean="0"/>
              <a:pPr/>
              <a:t>15</a:t>
            </a:fld>
            <a:endParaRPr lang="en-US" dirty="0"/>
          </a:p>
        </p:txBody>
      </p:sp>
      <p:sp>
        <p:nvSpPr>
          <p:cNvPr id="5" name="Rectangle 4"/>
          <p:cNvSpPr/>
          <p:nvPr/>
        </p:nvSpPr>
        <p:spPr>
          <a:xfrm>
            <a:off x="3211034" y="1287878"/>
            <a:ext cx="5480966" cy="5232202"/>
          </a:xfrm>
          <a:prstGeom prst="rect">
            <a:avLst/>
          </a:prstGeom>
        </p:spPr>
        <p:txBody>
          <a:bodyPr wrap="square">
            <a:spAutoFit/>
          </a:bodyPr>
          <a:lstStyle/>
          <a:p>
            <a:pPr lvl="0">
              <a:buClr>
                <a:schemeClr val="accent2"/>
              </a:buClr>
            </a:pPr>
            <a:r>
              <a:rPr lang="en-US" dirty="0"/>
              <a:t>An evaluation should also include a minimum of:</a:t>
            </a:r>
          </a:p>
          <a:p>
            <a:pPr lvl="0">
              <a:buClr>
                <a:schemeClr val="accent2"/>
              </a:buClr>
            </a:pPr>
            <a:endParaRPr lang="en-US" dirty="0"/>
          </a:p>
          <a:p>
            <a:pPr marL="342900" indent="-342900">
              <a:buClr>
                <a:schemeClr val="accent4"/>
              </a:buClr>
              <a:buFont typeface="+mj-lt"/>
              <a:buAutoNum type="arabicPeriod"/>
            </a:pPr>
            <a:r>
              <a:rPr lang="en-US" sz="2000" dirty="0"/>
              <a:t>Two “hospital specific” </a:t>
            </a:r>
            <a:r>
              <a:rPr lang="en-US" sz="2000" dirty="0" smtClean="0"/>
              <a:t>monitors meeting core competencies</a:t>
            </a:r>
            <a:endParaRPr lang="en-US" sz="2000" dirty="0"/>
          </a:p>
          <a:p>
            <a:pPr marL="342900" indent="-342900">
              <a:buClr>
                <a:schemeClr val="accent4"/>
              </a:buClr>
              <a:buFont typeface="+mj-lt"/>
              <a:buAutoNum type="arabicPeriod"/>
            </a:pPr>
            <a:endParaRPr lang="en-US" sz="2000" dirty="0"/>
          </a:p>
          <a:p>
            <a:pPr marL="342900" indent="-342900">
              <a:buClr>
                <a:schemeClr val="accent4"/>
              </a:buClr>
              <a:buFont typeface="+mj-lt"/>
              <a:buAutoNum type="arabicPeriod"/>
            </a:pPr>
            <a:endParaRPr lang="en-US" sz="2000" dirty="0"/>
          </a:p>
          <a:p>
            <a:pPr marL="342900" lvl="0" indent="-342900">
              <a:buClr>
                <a:schemeClr val="accent4"/>
              </a:buClr>
              <a:buFont typeface="+mj-lt"/>
              <a:buAutoNum type="arabicPeriod"/>
            </a:pPr>
            <a:r>
              <a:rPr lang="en-US" sz="2000" dirty="0"/>
              <a:t>Two “department specific” monitors. </a:t>
            </a:r>
          </a:p>
          <a:p>
            <a:pPr marL="342900" lvl="0" indent="-342900">
              <a:buClr>
                <a:schemeClr val="accent4"/>
              </a:buClr>
              <a:buFont typeface="+mj-lt"/>
              <a:buAutoNum type="arabicPeriod"/>
            </a:pPr>
            <a:endParaRPr lang="en-US" sz="2000" dirty="0"/>
          </a:p>
          <a:p>
            <a:pPr marL="342900" lvl="0" indent="-342900">
              <a:buClr>
                <a:schemeClr val="accent4"/>
              </a:buClr>
              <a:buFont typeface="+mj-lt"/>
              <a:buAutoNum type="arabicPeriod"/>
            </a:pPr>
            <a:endParaRPr lang="en-US" sz="2000" dirty="0"/>
          </a:p>
          <a:p>
            <a:pPr marL="342900" indent="-342900">
              <a:buClr>
                <a:schemeClr val="accent4"/>
              </a:buClr>
              <a:buFont typeface="+mj-lt"/>
              <a:buAutoNum type="arabicPeriod"/>
            </a:pPr>
            <a:r>
              <a:rPr lang="en-US" sz="2000" dirty="0"/>
              <a:t>These can be the same for AHP’s as well as Physicians to simplify the processes. </a:t>
            </a:r>
          </a:p>
          <a:p>
            <a:pPr marL="342900" indent="-342900">
              <a:buClr>
                <a:schemeClr val="accent4"/>
              </a:buClr>
              <a:buFont typeface="+mj-lt"/>
              <a:buAutoNum type="arabicPeriod"/>
            </a:pPr>
            <a:endParaRPr lang="en-US" sz="2000" dirty="0" smtClean="0"/>
          </a:p>
          <a:p>
            <a:pPr marL="342900" indent="-342900">
              <a:buClr>
                <a:schemeClr val="accent4"/>
              </a:buClr>
              <a:buFont typeface="+mj-lt"/>
              <a:buAutoNum type="arabicPeriod"/>
            </a:pPr>
            <a:r>
              <a:rPr lang="en-US" sz="2000" dirty="0" smtClean="0"/>
              <a:t>American Academy of Physician Assistants- AAPA.org website for examples</a:t>
            </a:r>
            <a:endParaRPr lang="en-US" sz="2000" dirty="0"/>
          </a:p>
        </p:txBody>
      </p:sp>
    </p:spTree>
    <p:extLst>
      <p:ext uri="{BB962C8B-B14F-4D97-AF65-F5344CB8AC3E}">
        <p14:creationId xmlns:p14="http://schemas.microsoft.com/office/powerpoint/2010/main" val="1976586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OPPE for APP’s</a:t>
            </a:r>
            <a:endParaRPr lang="en-US" dirty="0"/>
          </a:p>
        </p:txBody>
      </p:sp>
      <p:sp>
        <p:nvSpPr>
          <p:cNvPr id="3" name="Content Placeholder 2"/>
          <p:cNvSpPr>
            <a:spLocks noGrp="1"/>
          </p:cNvSpPr>
          <p:nvPr>
            <p:ph idx="1"/>
          </p:nvPr>
        </p:nvSpPr>
        <p:spPr/>
        <p:txBody>
          <a:bodyPr>
            <a:normAutofit/>
          </a:bodyPr>
          <a:lstStyle/>
          <a:p>
            <a:r>
              <a:rPr lang="en-US" dirty="0">
                <a:hlinkClick r:id="rId2"/>
              </a:rPr>
              <a:t>https://www.aapa.org/download/68765</a:t>
            </a:r>
            <a:r>
              <a:rPr lang="en-US" dirty="0" smtClean="0">
                <a:hlinkClick r:id="rId2"/>
              </a:rPr>
              <a:t>/</a:t>
            </a:r>
            <a:endParaRPr lang="en-US" dirty="0" smtClean="0"/>
          </a:p>
          <a:p>
            <a:endParaRPr lang="en-US" dirty="0"/>
          </a:p>
          <a:p>
            <a:r>
              <a:rPr lang="en-US" dirty="0" smtClean="0"/>
              <a:t>Explanation, checklist and more detail around competencies</a:t>
            </a:r>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16</a:t>
            </a:fld>
            <a:endParaRPr lang="en-US" dirty="0"/>
          </a:p>
        </p:txBody>
      </p:sp>
    </p:spTree>
    <p:extLst>
      <p:ext uri="{BB962C8B-B14F-4D97-AF65-F5344CB8AC3E}">
        <p14:creationId xmlns:p14="http://schemas.microsoft.com/office/powerpoint/2010/main" val="378019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52029E-8ECA-0D47-82BC-4A69B8B21DFF}"/>
              </a:ext>
            </a:extLst>
          </p:cNvPr>
          <p:cNvGrpSpPr/>
          <p:nvPr/>
        </p:nvGrpSpPr>
        <p:grpSpPr>
          <a:xfrm>
            <a:off x="745026" y="1304055"/>
            <a:ext cx="7783875" cy="4920897"/>
            <a:chOff x="911286" y="1304055"/>
            <a:chExt cx="7783875" cy="4920897"/>
          </a:xfrm>
        </p:grpSpPr>
        <p:sp>
          <p:nvSpPr>
            <p:cNvPr id="5" name="Freeform 4">
              <a:extLst>
                <a:ext uri="{FF2B5EF4-FFF2-40B4-BE49-F238E27FC236}">
                  <a16:creationId xmlns:a16="http://schemas.microsoft.com/office/drawing/2014/main" id="{A229E672-04B9-294D-9DDA-E01151765DB2}"/>
                </a:ext>
              </a:extLst>
            </p:cNvPr>
            <p:cNvSpPr/>
            <p:nvPr/>
          </p:nvSpPr>
          <p:spPr>
            <a:xfrm>
              <a:off x="1464653" y="1304055"/>
              <a:ext cx="7230508"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685800" lvl="2" indent="-228600" defTabSz="1155700">
                <a:lnSpc>
                  <a:spcPct val="90000"/>
                </a:lnSpc>
                <a:spcBef>
                  <a:spcPct val="0"/>
                </a:spcBef>
                <a:spcAft>
                  <a:spcPct val="15000"/>
                </a:spcAft>
              </a:pPr>
              <a:r>
                <a:rPr lang="en-US" sz="2400" b="1" kern="1200" dirty="0">
                  <a:solidFill>
                    <a:schemeClr val="accent1"/>
                  </a:solidFill>
                </a:rPr>
                <a:t>        </a:t>
              </a:r>
              <a:r>
                <a:rPr lang="en-US" sz="2400" b="1" dirty="0">
                  <a:solidFill>
                    <a:schemeClr val="accent1"/>
                  </a:solidFill>
                </a:rPr>
                <a:t>Reality and Statistics</a:t>
              </a:r>
              <a:endParaRPr lang="en-US" sz="2400" kern="1200" dirty="0"/>
            </a:p>
          </p:txBody>
        </p:sp>
        <p:sp>
          <p:nvSpPr>
            <p:cNvPr id="6" name="Freeform 5">
              <a:extLst>
                <a:ext uri="{FF2B5EF4-FFF2-40B4-BE49-F238E27FC236}">
                  <a16:creationId xmlns:a16="http://schemas.microsoft.com/office/drawing/2014/main" id="{5C29DDF0-3C84-AF42-8A6A-0FE1C8C8E7E1}"/>
                </a:ext>
              </a:extLst>
            </p:cNvPr>
            <p:cNvSpPr/>
            <p:nvPr/>
          </p:nvSpPr>
          <p:spPr>
            <a:xfrm>
              <a:off x="911286" y="1381319"/>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1772" tIns="174538" rIns="201772" bIns="174538"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
          <p:nvSpPr>
            <p:cNvPr id="7" name="Freeform 6">
              <a:extLst>
                <a:ext uri="{FF2B5EF4-FFF2-40B4-BE49-F238E27FC236}">
                  <a16:creationId xmlns:a16="http://schemas.microsoft.com/office/drawing/2014/main" id="{3A243C2E-5E6B-6541-BEEB-E4579DA2CDE6}"/>
                </a:ext>
              </a:extLst>
            </p:cNvPr>
            <p:cNvSpPr/>
            <p:nvPr/>
          </p:nvSpPr>
          <p:spPr>
            <a:xfrm>
              <a:off x="1464653" y="2570402"/>
              <a:ext cx="7230508"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685800" lvl="2" indent="-228600" defTabSz="1155700">
                <a:lnSpc>
                  <a:spcPct val="90000"/>
                </a:lnSpc>
                <a:spcBef>
                  <a:spcPct val="0"/>
                </a:spcBef>
                <a:spcAft>
                  <a:spcPct val="15000"/>
                </a:spcAft>
              </a:pPr>
              <a:r>
                <a:rPr lang="en-US" sz="2400" b="1" kern="1200" dirty="0">
                  <a:solidFill>
                    <a:schemeClr val="accent1"/>
                  </a:solidFill>
                </a:rPr>
                <a:t>       </a:t>
              </a:r>
              <a:r>
                <a:rPr lang="en-US" sz="2400" b="1" dirty="0">
                  <a:solidFill>
                    <a:schemeClr val="accent1"/>
                  </a:solidFill>
                </a:rPr>
                <a:t>Risk/Liability</a:t>
              </a:r>
              <a:endParaRPr lang="en-US" sz="2400" kern="1200" dirty="0"/>
            </a:p>
          </p:txBody>
        </p:sp>
        <p:sp>
          <p:nvSpPr>
            <p:cNvPr id="8" name="Freeform 7">
              <a:extLst>
                <a:ext uri="{FF2B5EF4-FFF2-40B4-BE49-F238E27FC236}">
                  <a16:creationId xmlns:a16="http://schemas.microsoft.com/office/drawing/2014/main" id="{2FE5379E-B9F5-BF4E-8674-6E5AC44C6EA7}"/>
                </a:ext>
              </a:extLst>
            </p:cNvPr>
            <p:cNvSpPr/>
            <p:nvPr/>
          </p:nvSpPr>
          <p:spPr>
            <a:xfrm>
              <a:off x="911286" y="2647666"/>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7022" tIns="222163" rIns="297022" bIns="222163" numCol="1" spcCol="1270" anchor="ctr" anchorCtr="0">
              <a:noAutofit/>
            </a:bodyPr>
            <a:lstStyle/>
            <a:p>
              <a:pPr marL="0" lvl="0" indent="0" algn="ctr" defTabSz="1778000">
                <a:lnSpc>
                  <a:spcPct val="90000"/>
                </a:lnSpc>
                <a:spcBef>
                  <a:spcPct val="0"/>
                </a:spcBef>
                <a:spcAft>
                  <a:spcPct val="35000"/>
                </a:spcAft>
                <a:buNone/>
              </a:pPr>
              <a:endParaRPr lang="en-US" sz="4000" kern="1200" dirty="0"/>
            </a:p>
          </p:txBody>
        </p:sp>
        <p:sp>
          <p:nvSpPr>
            <p:cNvPr id="9" name="Freeform 8">
              <a:extLst>
                <a:ext uri="{FF2B5EF4-FFF2-40B4-BE49-F238E27FC236}">
                  <a16:creationId xmlns:a16="http://schemas.microsoft.com/office/drawing/2014/main" id="{EE657F54-993F-E54B-81F4-7B52A5ED0651}"/>
                </a:ext>
              </a:extLst>
            </p:cNvPr>
            <p:cNvSpPr/>
            <p:nvPr/>
          </p:nvSpPr>
          <p:spPr>
            <a:xfrm>
              <a:off x="1679373" y="3686905"/>
              <a:ext cx="7015787" cy="1273022"/>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914400" lvl="3" defTabSz="1155700">
                <a:lnSpc>
                  <a:spcPct val="90000"/>
                </a:lnSpc>
                <a:spcBef>
                  <a:spcPct val="0"/>
                </a:spcBef>
                <a:spcAft>
                  <a:spcPct val="15000"/>
                </a:spcAft>
              </a:pPr>
              <a:r>
                <a:rPr lang="en-US" sz="2400" b="1" kern="1200" dirty="0"/>
                <a:t>Provider Retention and Buy In</a:t>
              </a:r>
            </a:p>
          </p:txBody>
        </p:sp>
        <p:sp>
          <p:nvSpPr>
            <p:cNvPr id="10" name="Freeform 9">
              <a:extLst>
                <a:ext uri="{FF2B5EF4-FFF2-40B4-BE49-F238E27FC236}">
                  <a16:creationId xmlns:a16="http://schemas.microsoft.com/office/drawing/2014/main" id="{A2BB676B-9BB9-FA44-8E22-88D9FB86157E}"/>
                </a:ext>
              </a:extLst>
            </p:cNvPr>
            <p:cNvSpPr/>
            <p:nvPr/>
          </p:nvSpPr>
          <p:spPr>
            <a:xfrm>
              <a:off x="911286" y="3914013"/>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1772" tIns="174538" rIns="201772" bIns="174538"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
          <p:nvSpPr>
            <p:cNvPr id="12" name="Freeform 11">
              <a:extLst>
                <a:ext uri="{FF2B5EF4-FFF2-40B4-BE49-F238E27FC236}">
                  <a16:creationId xmlns:a16="http://schemas.microsoft.com/office/drawing/2014/main" id="{975890C2-4F32-D74D-B1F5-043ABD4645B3}"/>
                </a:ext>
              </a:extLst>
            </p:cNvPr>
            <p:cNvSpPr/>
            <p:nvPr/>
          </p:nvSpPr>
          <p:spPr>
            <a:xfrm>
              <a:off x="1679373" y="5073728"/>
              <a:ext cx="7015787"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457200" lvl="2" defTabSz="1155700">
                <a:lnSpc>
                  <a:spcPct val="90000"/>
                </a:lnSpc>
                <a:spcBef>
                  <a:spcPct val="0"/>
                </a:spcBef>
                <a:spcAft>
                  <a:spcPct val="15000"/>
                </a:spcAft>
              </a:pPr>
              <a:r>
                <a:rPr lang="en-US" sz="2400" b="1" kern="1200" dirty="0"/>
                <a:t>     Allied </a:t>
              </a:r>
              <a:r>
                <a:rPr lang="en-US" sz="2400" b="1" kern="1200"/>
                <a:t>Health </a:t>
              </a:r>
              <a:r>
                <a:rPr lang="en-US" sz="2400" b="1" kern="1200" smtClean="0"/>
                <a:t>FPPE/OPPE</a:t>
              </a:r>
              <a:endParaRPr lang="en-US" sz="2400" b="1" kern="1200" dirty="0"/>
            </a:p>
          </p:txBody>
        </p:sp>
        <p:sp>
          <p:nvSpPr>
            <p:cNvPr id="13" name="Freeform 12">
              <a:extLst>
                <a:ext uri="{FF2B5EF4-FFF2-40B4-BE49-F238E27FC236}">
                  <a16:creationId xmlns:a16="http://schemas.microsoft.com/office/drawing/2014/main" id="{384DE8B1-5892-4347-AABA-8E97FDCE9265}"/>
                </a:ext>
              </a:extLst>
            </p:cNvPr>
            <p:cNvSpPr/>
            <p:nvPr/>
          </p:nvSpPr>
          <p:spPr>
            <a:xfrm>
              <a:off x="911286" y="5180360"/>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7022" tIns="222163" rIns="297022" bIns="222163" numCol="1" spcCol="1270" anchor="ctr" anchorCtr="0">
              <a:noAutofit/>
            </a:bodyPr>
            <a:lstStyle/>
            <a:p>
              <a:pPr marL="0" lvl="0" indent="0" algn="ctr" defTabSz="1778000">
                <a:lnSpc>
                  <a:spcPct val="90000"/>
                </a:lnSpc>
                <a:spcBef>
                  <a:spcPct val="0"/>
                </a:spcBef>
                <a:spcAft>
                  <a:spcPct val="35000"/>
                </a:spcAft>
                <a:buNone/>
              </a:pPr>
              <a:endParaRPr lang="en-US" sz="4000" kern="1200" dirty="0"/>
            </a:p>
          </p:txBody>
        </p:sp>
      </p:grpSp>
      <p:sp>
        <p:nvSpPr>
          <p:cNvPr id="3" name="Title 2"/>
          <p:cNvSpPr>
            <a:spLocks noGrp="1"/>
          </p:cNvSpPr>
          <p:nvPr>
            <p:ph type="title"/>
          </p:nvPr>
        </p:nvSpPr>
        <p:spPr/>
        <p:txBody>
          <a:bodyPr>
            <a:normAutofit/>
          </a:bodyPr>
          <a:lstStyle/>
          <a:p>
            <a:r>
              <a:rPr lang="en-US" sz="4400" dirty="0">
                <a:solidFill>
                  <a:schemeClr val="accent6">
                    <a:lumMod val="75000"/>
                  </a:schemeClr>
                </a:solidFill>
              </a:rPr>
              <a:t>Why </a:t>
            </a:r>
            <a:r>
              <a:rPr lang="en-US" sz="4400" dirty="0" smtClean="0">
                <a:solidFill>
                  <a:schemeClr val="accent6">
                    <a:lumMod val="75000"/>
                  </a:schemeClr>
                </a:solidFill>
              </a:rPr>
              <a:t>FPPE/OPPE?</a:t>
            </a:r>
            <a:endParaRPr lang="en-US" sz="4400" dirty="0">
              <a:solidFill>
                <a:schemeClr val="accent6">
                  <a:lumMod val="75000"/>
                </a:schemeClr>
              </a:solidFill>
            </a:endParaRPr>
          </a:p>
        </p:txBody>
      </p:sp>
      <p:sp>
        <p:nvSpPr>
          <p:cNvPr id="32" name="Slide Number Placeholder 7"/>
          <p:cNvSpPr>
            <a:spLocks noGrp="1"/>
          </p:cNvSpPr>
          <p:nvPr>
            <p:ph type="sldNum" sz="quarter" idx="11"/>
          </p:nvPr>
        </p:nvSpPr>
        <p:spPr/>
        <p:txBody>
          <a:bodyPr/>
          <a:lstStyle/>
          <a:p>
            <a:fld id="{B52DE8F2-FE9F-4322-A945-8EFB995C108B}" type="slidenum">
              <a:rPr lang="en-US" smtClean="0"/>
              <a:pPr/>
              <a:t>17</a:t>
            </a:fld>
            <a:endParaRPr lang="en-US" dirty="0"/>
          </a:p>
        </p:txBody>
      </p:sp>
      <p:pic>
        <p:nvPicPr>
          <p:cNvPr id="16" name="Graphic 15" descr="Database">
            <a:extLst>
              <a:ext uri="{FF2B5EF4-FFF2-40B4-BE49-F238E27FC236}">
                <a16:creationId xmlns:a16="http://schemas.microsoft.com/office/drawing/2014/main" id="{5C8E1FC3-AC98-5E46-8002-BB76A66506C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1592" y="2794906"/>
            <a:ext cx="744759" cy="744759"/>
          </a:xfrm>
          <a:prstGeom prst="rect">
            <a:avLst/>
          </a:prstGeom>
        </p:spPr>
      </p:pic>
      <p:pic>
        <p:nvPicPr>
          <p:cNvPr id="19" name="Graphic 18" descr="Gauge">
            <a:extLst>
              <a:ext uri="{FF2B5EF4-FFF2-40B4-BE49-F238E27FC236}">
                <a16:creationId xmlns:a16="http://schemas.microsoft.com/office/drawing/2014/main" id="{D559EBC5-957B-2149-8A05-2A25AB8A01E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9123" y="3990325"/>
            <a:ext cx="639344" cy="639344"/>
          </a:xfrm>
          <a:prstGeom prst="rect">
            <a:avLst/>
          </a:prstGeom>
        </p:spPr>
      </p:pic>
      <p:pic>
        <p:nvPicPr>
          <p:cNvPr id="21" name="Graphic 20" descr="Monthly calendar">
            <a:extLst>
              <a:ext uri="{FF2B5EF4-FFF2-40B4-BE49-F238E27FC236}">
                <a16:creationId xmlns:a16="http://schemas.microsoft.com/office/drawing/2014/main" id="{36114585-1D20-B248-98D8-6582EAA6D82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8652" y="5308564"/>
            <a:ext cx="740285" cy="740285"/>
          </a:xfrm>
          <a:prstGeom prst="rect">
            <a:avLst/>
          </a:prstGeom>
        </p:spPr>
      </p:pic>
      <p:pic>
        <p:nvPicPr>
          <p:cNvPr id="23" name="Graphic 22" descr="Magnifying glass">
            <a:extLst>
              <a:ext uri="{FF2B5EF4-FFF2-40B4-BE49-F238E27FC236}">
                <a16:creationId xmlns:a16="http://schemas.microsoft.com/office/drawing/2014/main" id="{0F3707E8-3622-F046-9B9C-8130AB5CABC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96971" y="1545910"/>
            <a:ext cx="644461" cy="644461"/>
          </a:xfrm>
          <a:prstGeom prst="rect">
            <a:avLst/>
          </a:prstGeom>
        </p:spPr>
      </p:pic>
    </p:spTree>
    <p:extLst>
      <p:ext uri="{BB962C8B-B14F-4D97-AF65-F5344CB8AC3E}">
        <p14:creationId xmlns:p14="http://schemas.microsoft.com/office/powerpoint/2010/main" val="42012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6">
                    <a:lumMod val="75000"/>
                  </a:schemeClr>
                </a:solidFill>
              </a:rPr>
              <a:t>The Reality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789" y="914401"/>
            <a:ext cx="7798699" cy="5182522"/>
          </a:xfrm>
        </p:spPr>
      </p:pic>
      <p:sp>
        <p:nvSpPr>
          <p:cNvPr id="4" name="Slide Number Placeholder 3"/>
          <p:cNvSpPr>
            <a:spLocks noGrp="1"/>
          </p:cNvSpPr>
          <p:nvPr>
            <p:ph type="sldNum" sz="quarter" idx="11"/>
          </p:nvPr>
        </p:nvSpPr>
        <p:spPr/>
        <p:txBody>
          <a:bodyPr/>
          <a:lstStyle/>
          <a:p>
            <a:fld id="{77FCA1A9-EFF6-4820-97EF-E505BEA68649}" type="slidenum">
              <a:rPr lang="en-US" smtClean="0"/>
              <a:pPr/>
              <a:t>18</a:t>
            </a:fld>
            <a:endParaRPr lang="en-US" dirty="0"/>
          </a:p>
        </p:txBody>
      </p:sp>
    </p:spTree>
    <p:extLst>
      <p:ext uri="{BB962C8B-B14F-4D97-AF65-F5344CB8AC3E}">
        <p14:creationId xmlns:p14="http://schemas.microsoft.com/office/powerpoint/2010/main" val="386133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47BD9F-CFF8-6A4A-A2FC-AAF7F6B13A02}"/>
              </a:ext>
            </a:extLst>
          </p:cNvPr>
          <p:cNvPicPr>
            <a:picLocks noChangeAspect="1"/>
          </p:cNvPicPr>
          <p:nvPr/>
        </p:nvPicPr>
        <p:blipFill rotWithShape="1">
          <a:blip r:embed="rId2"/>
          <a:srcRect l="28696" r="22140"/>
          <a:stretch/>
        </p:blipFill>
        <p:spPr>
          <a:xfrm>
            <a:off x="0" y="-1"/>
            <a:ext cx="9143997" cy="6373179"/>
          </a:xfrm>
          <a:prstGeom prst="rect">
            <a:avLst/>
          </a:prstGeom>
        </p:spPr>
      </p:pic>
      <p:sp>
        <p:nvSpPr>
          <p:cNvPr id="2" name="Slide Number Placeholder 1">
            <a:extLst>
              <a:ext uri="{FF2B5EF4-FFF2-40B4-BE49-F238E27FC236}">
                <a16:creationId xmlns:a16="http://schemas.microsoft.com/office/drawing/2014/main" id="{3185F54D-E558-814A-BA9F-9D2A7AEA5A39}"/>
              </a:ext>
            </a:extLst>
          </p:cNvPr>
          <p:cNvSpPr>
            <a:spLocks noGrp="1"/>
          </p:cNvSpPr>
          <p:nvPr>
            <p:ph type="sldNum" sz="quarter" idx="11"/>
          </p:nvPr>
        </p:nvSpPr>
        <p:spPr/>
        <p:txBody>
          <a:bodyPr/>
          <a:lstStyle/>
          <a:p>
            <a:fld id="{77FCA1A9-EFF6-4820-97EF-E505BEA68649}" type="slidenum">
              <a:rPr lang="en-US" smtClean="0"/>
              <a:pPr/>
              <a:t>19</a:t>
            </a:fld>
            <a:endParaRPr lang="en-US" dirty="0"/>
          </a:p>
        </p:txBody>
      </p:sp>
      <p:sp>
        <p:nvSpPr>
          <p:cNvPr id="6" name="Rectangle 5">
            <a:extLst>
              <a:ext uri="{FF2B5EF4-FFF2-40B4-BE49-F238E27FC236}">
                <a16:creationId xmlns:a16="http://schemas.microsoft.com/office/drawing/2014/main" id="{EFC667B5-D9D8-0142-AAEC-BADCD6A9DB6D}"/>
              </a:ext>
            </a:extLst>
          </p:cNvPr>
          <p:cNvSpPr/>
          <p:nvPr/>
        </p:nvSpPr>
        <p:spPr>
          <a:xfrm>
            <a:off x="2558710" y="3791028"/>
            <a:ext cx="2573786" cy="249298"/>
          </a:xfrm>
          <a:prstGeom prst="rect">
            <a:avLst/>
          </a:prstGeom>
        </p:spPr>
        <p:txBody>
          <a:bodyPr wrap="square" lIns="0" tIns="0" rIns="0" bIns="0">
            <a:spAutoFit/>
          </a:bodyPr>
          <a:lstStyle/>
          <a:p>
            <a:pPr lvl="0">
              <a:lnSpc>
                <a:spcPct val="90000"/>
              </a:lnSpc>
            </a:pPr>
            <a:r>
              <a:rPr lang="en-US" b="1" kern="100" spc="200" dirty="0">
                <a:solidFill>
                  <a:schemeClr val="accent1"/>
                </a:solidFill>
                <a:latin typeface="+mj-lt"/>
                <a:ea typeface="Calibri" charset="0"/>
                <a:cs typeface="Calibri" charset="0"/>
              </a:rPr>
              <a:t>Benjamin Franklin</a:t>
            </a:r>
          </a:p>
        </p:txBody>
      </p:sp>
      <p:sp>
        <p:nvSpPr>
          <p:cNvPr id="7" name="TextBox 6">
            <a:extLst>
              <a:ext uri="{FF2B5EF4-FFF2-40B4-BE49-F238E27FC236}">
                <a16:creationId xmlns:a16="http://schemas.microsoft.com/office/drawing/2014/main" id="{9611FE74-A2CE-614A-A7AD-CCE48E224906}"/>
              </a:ext>
            </a:extLst>
          </p:cNvPr>
          <p:cNvSpPr txBox="1"/>
          <p:nvPr/>
        </p:nvSpPr>
        <p:spPr>
          <a:xfrm>
            <a:off x="2444410" y="1152842"/>
            <a:ext cx="1517904" cy="1261884"/>
          </a:xfrm>
          <a:prstGeom prst="rect">
            <a:avLst/>
          </a:prstGeom>
          <a:noFill/>
        </p:spPr>
        <p:txBody>
          <a:bodyPr wrap="square" lIns="0" tIns="0" rIns="0" bIns="0" rtlCol="0" anchor="b">
            <a:spAutoFit/>
          </a:bodyPr>
          <a:lstStyle/>
          <a:p>
            <a:r>
              <a:rPr lang="en-US" sz="8200" b="1" kern="100" spc="150" dirty="0">
                <a:solidFill>
                  <a:schemeClr val="accent1"/>
                </a:solidFill>
                <a:latin typeface="+mj-lt"/>
                <a:ea typeface="Calibri" charset="0"/>
                <a:cs typeface="Calibri" charset="0"/>
              </a:rPr>
              <a:t>“</a:t>
            </a:r>
          </a:p>
        </p:txBody>
      </p:sp>
      <p:sp>
        <p:nvSpPr>
          <p:cNvPr id="3" name="Rectangle 2"/>
          <p:cNvSpPr/>
          <p:nvPr/>
        </p:nvSpPr>
        <p:spPr>
          <a:xfrm>
            <a:off x="2444410" y="1901621"/>
            <a:ext cx="4792354" cy="1892826"/>
          </a:xfrm>
          <a:prstGeom prst="rect">
            <a:avLst/>
          </a:prstGeom>
        </p:spPr>
        <p:txBody>
          <a:bodyPr wrap="square">
            <a:spAutoFit/>
          </a:bodyPr>
          <a:lstStyle/>
          <a:p>
            <a:r>
              <a:rPr lang="en-US" sz="3600" dirty="0">
                <a:solidFill>
                  <a:schemeClr val="accent6">
                    <a:lumMod val="75000"/>
                  </a:schemeClr>
                </a:solidFill>
                <a:latin typeface="+mj-lt"/>
              </a:rPr>
              <a:t>an ounce of prevention is worth a pound of cure</a:t>
            </a:r>
            <a:endParaRPr lang="en-US" sz="4400" dirty="0">
              <a:solidFill>
                <a:schemeClr val="accent6">
                  <a:lumMod val="75000"/>
                </a:schemeClr>
              </a:solidFill>
              <a:latin typeface="+mj-lt"/>
            </a:endParaRPr>
          </a:p>
          <a:p>
            <a:endParaRPr lang="en-US" sz="900" dirty="0">
              <a:solidFill>
                <a:schemeClr val="accent1"/>
              </a:solidFill>
              <a:latin typeface="+mj-lt"/>
            </a:endParaRPr>
          </a:p>
        </p:txBody>
      </p:sp>
    </p:spTree>
    <p:extLst>
      <p:ext uri="{BB962C8B-B14F-4D97-AF65-F5344CB8AC3E}">
        <p14:creationId xmlns:p14="http://schemas.microsoft.com/office/powerpoint/2010/main" val="945678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5" y="415539"/>
            <a:ext cx="5642754" cy="885705"/>
          </a:xfrm>
        </p:spPr>
        <p:txBody>
          <a:bodyPr>
            <a:normAutofit/>
          </a:bodyPr>
          <a:lstStyle/>
          <a:p>
            <a:pPr algn="ctr"/>
            <a:r>
              <a:rPr lang="en-US" sz="3600" dirty="0">
                <a:solidFill>
                  <a:schemeClr val="accent6">
                    <a:lumMod val="75000"/>
                  </a:schemeClr>
                </a:solidFill>
                <a:latin typeface="Gotham Bold" panose="02000604040000020004" pitchFamily="2" charset="0"/>
              </a:rPr>
              <a:t>Joni </a:t>
            </a:r>
            <a:r>
              <a:rPr lang="en-US" sz="3600" dirty="0" err="1">
                <a:solidFill>
                  <a:schemeClr val="accent6">
                    <a:lumMod val="75000"/>
                  </a:schemeClr>
                </a:solidFill>
                <a:latin typeface="Gotham Bold" panose="02000604040000020004" pitchFamily="2" charset="0"/>
              </a:rPr>
              <a:t>Orand</a:t>
            </a:r>
            <a:endParaRPr lang="en-US" sz="3600" dirty="0">
              <a:solidFill>
                <a:schemeClr val="accent6">
                  <a:lumMod val="75000"/>
                </a:schemeClr>
              </a:solidFill>
              <a:latin typeface="Gotham Bold" panose="02000604040000020004" pitchFamily="2" charset="0"/>
            </a:endParaRPr>
          </a:p>
        </p:txBody>
      </p:sp>
      <p:pic>
        <p:nvPicPr>
          <p:cNvPr id="12" name="Picture Placeholder 1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622" b="12622"/>
          <a:stretch>
            <a:fillRect/>
          </a:stretch>
        </p:blipFill>
        <p:spPr>
          <a:xfrm>
            <a:off x="336419" y="960435"/>
            <a:ext cx="1951038" cy="2018739"/>
          </a:xfrm>
          <a:prstGeom prst="ellipse">
            <a:avLst/>
          </a:prstGeom>
        </p:spPr>
      </p:pic>
      <p:sp>
        <p:nvSpPr>
          <p:cNvPr id="4" name="Text Placeholder 3"/>
          <p:cNvSpPr>
            <a:spLocks noGrp="1"/>
          </p:cNvSpPr>
          <p:nvPr>
            <p:ph type="body" sz="quarter" idx="12"/>
          </p:nvPr>
        </p:nvSpPr>
        <p:spPr>
          <a:xfrm>
            <a:off x="1" y="3094673"/>
            <a:ext cx="2379406" cy="1394200"/>
          </a:xfrm>
        </p:spPr>
        <p:txBody>
          <a:bodyPr>
            <a:noAutofit/>
          </a:bodyPr>
          <a:lstStyle/>
          <a:p>
            <a:r>
              <a:rPr lang="en-US" sz="1800" dirty="0">
                <a:solidFill>
                  <a:schemeClr val="accent6">
                    <a:lumMod val="75000"/>
                  </a:schemeClr>
                </a:solidFill>
                <a:latin typeface="Gotham Book" panose="02000604040000020004" pitchFamily="2" charset="0"/>
              </a:rPr>
              <a:t>SENIOR SOLUTION </a:t>
            </a:r>
          </a:p>
          <a:p>
            <a:r>
              <a:rPr lang="en-US" sz="1800" dirty="0" smtClean="0">
                <a:solidFill>
                  <a:schemeClr val="accent6">
                    <a:lumMod val="75000"/>
                  </a:schemeClr>
                </a:solidFill>
                <a:latin typeface="Gotham Book" panose="02000604040000020004" pitchFamily="2" charset="0"/>
              </a:rPr>
              <a:t>CONSULTANT</a:t>
            </a:r>
            <a:endParaRPr lang="en-US" sz="1800" dirty="0">
              <a:solidFill>
                <a:schemeClr val="accent6">
                  <a:lumMod val="75000"/>
                </a:schemeClr>
              </a:solidFill>
              <a:latin typeface="Gotham Book" panose="02000604040000020004" pitchFamily="2" charset="0"/>
            </a:endParaRPr>
          </a:p>
        </p:txBody>
      </p:sp>
      <p:sp>
        <p:nvSpPr>
          <p:cNvPr id="25" name="Text Placeholder 24">
            <a:extLst>
              <a:ext uri="{FF2B5EF4-FFF2-40B4-BE49-F238E27FC236}">
                <a16:creationId xmlns:a16="http://schemas.microsoft.com/office/drawing/2014/main" id="{72C16A51-03C1-4394-9A9A-F43192AF686E}"/>
              </a:ext>
            </a:extLst>
          </p:cNvPr>
          <p:cNvSpPr>
            <a:spLocks noGrp="1"/>
          </p:cNvSpPr>
          <p:nvPr>
            <p:ph type="body" sz="quarter" idx="13"/>
          </p:nvPr>
        </p:nvSpPr>
        <p:spPr>
          <a:xfrm>
            <a:off x="2485420" y="1301589"/>
            <a:ext cx="6554885" cy="4845031"/>
          </a:xfrm>
        </p:spPr>
        <p:txBody>
          <a:bodyPr>
            <a:normAutofit lnSpcReduction="10000"/>
          </a:bodyPr>
          <a:lstStyle/>
          <a:p>
            <a:pPr marL="457200" indent="-457200">
              <a:buFont typeface="Arial" panose="020B0604020202020204" pitchFamily="34" charset="0"/>
              <a:buChar char="•"/>
            </a:pPr>
            <a:r>
              <a:rPr lang="en-US" sz="2400" dirty="0">
                <a:solidFill>
                  <a:schemeClr val="tx1"/>
                </a:solidFill>
              </a:rPr>
              <a:t>28 year career in healthcare </a:t>
            </a:r>
          </a:p>
          <a:p>
            <a:pPr marL="1200150" lvl="1" indent="-457200">
              <a:buFont typeface="Courier New" panose="02070309020205020404" pitchFamily="49" charset="0"/>
              <a:buChar char="o"/>
            </a:pPr>
            <a:r>
              <a:rPr lang="en-US" sz="2000" dirty="0"/>
              <a:t>B</a:t>
            </a:r>
            <a:r>
              <a:rPr lang="en-US" sz="2000" dirty="0">
                <a:solidFill>
                  <a:schemeClr val="tx1"/>
                </a:solidFill>
              </a:rPr>
              <a:t>oth managed care and hospital environments</a:t>
            </a:r>
          </a:p>
          <a:p>
            <a:pPr marL="457200" indent="-457200">
              <a:buFont typeface="Arial" panose="020B0604020202020204" pitchFamily="34" charset="0"/>
              <a:buChar char="•"/>
            </a:pPr>
            <a:r>
              <a:rPr lang="en-US" sz="2400" dirty="0">
                <a:solidFill>
                  <a:schemeClr val="tx1"/>
                </a:solidFill>
              </a:rPr>
              <a:t>Degree in Corporate Communications </a:t>
            </a:r>
          </a:p>
          <a:p>
            <a:pPr marL="457200" indent="-457200">
              <a:buFont typeface="Arial" panose="020B0604020202020204" pitchFamily="34" charset="0"/>
              <a:buChar char="•"/>
            </a:pPr>
            <a:r>
              <a:rPr lang="en-US" sz="2400" dirty="0">
                <a:solidFill>
                  <a:schemeClr val="tx1"/>
                </a:solidFill>
              </a:rPr>
              <a:t>Minors</a:t>
            </a:r>
          </a:p>
          <a:p>
            <a:pPr marL="1200150" lvl="1" indent="-457200">
              <a:buFont typeface="Courier New" panose="02070309020205020404" pitchFamily="49" charset="0"/>
              <a:buChar char="o"/>
            </a:pPr>
            <a:r>
              <a:rPr lang="en-US" sz="2000" dirty="0">
                <a:solidFill>
                  <a:schemeClr val="tx1"/>
                </a:solidFill>
              </a:rPr>
              <a:t>Interpersonal Communication</a:t>
            </a:r>
          </a:p>
          <a:p>
            <a:pPr marL="1200150" lvl="1" indent="-457200">
              <a:buFont typeface="Courier New" panose="02070309020205020404" pitchFamily="49" charset="0"/>
              <a:buChar char="o"/>
            </a:pPr>
            <a:r>
              <a:rPr lang="en-US" sz="2000" dirty="0">
                <a:solidFill>
                  <a:schemeClr val="tx1"/>
                </a:solidFill>
              </a:rPr>
              <a:t>International Studies in Communications </a:t>
            </a:r>
          </a:p>
          <a:p>
            <a:pPr marL="457200" indent="-457200">
              <a:buFont typeface="Arial" panose="020B0604020202020204" pitchFamily="34" charset="0"/>
              <a:buChar char="•"/>
            </a:pPr>
            <a:r>
              <a:rPr lang="en-US" sz="2400" dirty="0">
                <a:solidFill>
                  <a:schemeClr val="tx1"/>
                </a:solidFill>
              </a:rPr>
              <a:t>Certified trainer, speaker, and coach </a:t>
            </a:r>
          </a:p>
          <a:p>
            <a:pPr marL="457200" indent="-457200">
              <a:buFont typeface="Arial" panose="020B0604020202020204" pitchFamily="34" charset="0"/>
              <a:buChar char="•"/>
            </a:pPr>
            <a:r>
              <a:rPr lang="en-US" sz="2400" dirty="0">
                <a:solidFill>
                  <a:schemeClr val="tx1"/>
                </a:solidFill>
              </a:rPr>
              <a:t>Quality Experience: </a:t>
            </a:r>
          </a:p>
          <a:p>
            <a:pPr marL="1200150" lvl="1" indent="-457200">
              <a:buFont typeface="Courier New" panose="02070309020205020404" pitchFamily="49" charset="0"/>
              <a:buChar char="o"/>
            </a:pPr>
            <a:r>
              <a:rPr lang="en-US" sz="2000" dirty="0">
                <a:solidFill>
                  <a:schemeClr val="tx1"/>
                </a:solidFill>
              </a:rPr>
              <a:t>Educating</a:t>
            </a:r>
          </a:p>
          <a:p>
            <a:pPr marL="1200150" lvl="1" indent="-457200">
              <a:buFont typeface="Courier New" panose="02070309020205020404" pitchFamily="49" charset="0"/>
              <a:buChar char="o"/>
            </a:pPr>
            <a:r>
              <a:rPr lang="en-US" sz="2000" dirty="0" smtClean="0"/>
              <a:t>C</a:t>
            </a:r>
            <a:r>
              <a:rPr lang="en-US" sz="2000" dirty="0" smtClean="0">
                <a:solidFill>
                  <a:schemeClr val="tx1"/>
                </a:solidFill>
              </a:rPr>
              <a:t>onsulting/SME</a:t>
            </a:r>
            <a:endParaRPr lang="en-US" sz="2000" dirty="0">
              <a:solidFill>
                <a:schemeClr val="tx1"/>
              </a:solidFill>
            </a:endParaRPr>
          </a:p>
          <a:p>
            <a:pPr marL="1200150" lvl="1" indent="-457200">
              <a:buFont typeface="Courier New" panose="02070309020205020404" pitchFamily="49" charset="0"/>
              <a:buChar char="o"/>
            </a:pPr>
            <a:r>
              <a:rPr lang="en-US" sz="2000" dirty="0"/>
              <a:t>S</a:t>
            </a:r>
            <a:r>
              <a:rPr lang="en-US" sz="2000" dirty="0">
                <a:solidFill>
                  <a:schemeClr val="tx1"/>
                </a:solidFill>
              </a:rPr>
              <a:t>upporting</a:t>
            </a:r>
            <a:endParaRPr lang="en-US" sz="2000" dirty="0"/>
          </a:p>
        </p:txBody>
      </p:sp>
    </p:spTree>
    <p:extLst>
      <p:ext uri="{BB962C8B-B14F-4D97-AF65-F5344CB8AC3E}">
        <p14:creationId xmlns:p14="http://schemas.microsoft.com/office/powerpoint/2010/main" val="232874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61722-BFCF-5E46-AAD3-FDB46AE1B086}"/>
              </a:ext>
            </a:extLst>
          </p:cNvPr>
          <p:cNvSpPr>
            <a:spLocks noGrp="1"/>
          </p:cNvSpPr>
          <p:nvPr>
            <p:ph sz="half" idx="2"/>
          </p:nvPr>
        </p:nvSpPr>
        <p:spPr>
          <a:xfrm>
            <a:off x="4474029" y="1066799"/>
            <a:ext cx="4212770" cy="5148943"/>
          </a:xfrm>
        </p:spPr>
        <p:txBody>
          <a:bodyPr>
            <a:normAutofit fontScale="77500" lnSpcReduction="20000"/>
          </a:bodyPr>
          <a:lstStyle/>
          <a:p>
            <a:pPr marL="342900" indent="-342900">
              <a:lnSpc>
                <a:spcPct val="120000"/>
              </a:lnSpc>
              <a:buFont typeface="Arial" panose="020B0604020202020204" pitchFamily="34" charset="0"/>
              <a:buChar char="•"/>
            </a:pPr>
            <a:r>
              <a:rPr lang="en-US" b="1" dirty="0"/>
              <a:t>1999</a:t>
            </a:r>
            <a:r>
              <a:rPr lang="en-US" dirty="0"/>
              <a:t> - over 98,000 hospital deaths annually. 2017- about 251,000 hospital deaths annually.</a:t>
            </a:r>
          </a:p>
          <a:p>
            <a:pPr marL="342900" indent="-342900">
              <a:lnSpc>
                <a:spcPct val="120000"/>
              </a:lnSpc>
              <a:buFont typeface="Arial" panose="020B0604020202020204" pitchFamily="34" charset="0"/>
              <a:buChar char="•"/>
            </a:pPr>
            <a:r>
              <a:rPr lang="en-US" b="1" dirty="0"/>
              <a:t>2017</a:t>
            </a:r>
            <a:r>
              <a:rPr lang="en-US" dirty="0"/>
              <a:t> - Approximately 440,000 patient care harm and medical malpractice deaths and this is still rising.</a:t>
            </a:r>
          </a:p>
          <a:p>
            <a:pPr marL="342900" indent="-342900">
              <a:lnSpc>
                <a:spcPct val="120000"/>
              </a:lnSpc>
              <a:buFont typeface="Arial" panose="020B0604020202020204" pitchFamily="34" charset="0"/>
              <a:buChar char="•"/>
            </a:pPr>
            <a:r>
              <a:rPr lang="en-US" b="1" dirty="0"/>
              <a:t>2018</a:t>
            </a:r>
            <a:r>
              <a:rPr lang="en-US" dirty="0"/>
              <a:t> - 250 </a:t>
            </a:r>
            <a:r>
              <a:rPr lang="en-US" dirty="0" smtClean="0"/>
              <a:t>physicians and APP </a:t>
            </a:r>
            <a:r>
              <a:rPr lang="en-US" dirty="0"/>
              <a:t>“state hopped” successfully and those were just the ones they found through lawsuits.</a:t>
            </a:r>
          </a:p>
          <a:p>
            <a:pPr marL="342900" indent="-342900">
              <a:lnSpc>
                <a:spcPct val="120000"/>
              </a:lnSpc>
              <a:buFont typeface="Arial" panose="020B0604020202020204" pitchFamily="34" charset="0"/>
              <a:buChar char="•"/>
            </a:pPr>
            <a:r>
              <a:rPr lang="en-US" b="1" dirty="0" smtClean="0"/>
              <a:t>2020</a:t>
            </a:r>
            <a:r>
              <a:rPr lang="en-US" dirty="0" smtClean="0"/>
              <a:t>- </a:t>
            </a:r>
            <a:r>
              <a:rPr lang="en-US" dirty="0"/>
              <a:t>Numbers continue to climb….. in the US hospital deaths are over 500 times higher than accidental gun shot deaths</a:t>
            </a:r>
            <a:r>
              <a:rPr lang="en-US" dirty="0" smtClean="0"/>
              <a:t>.</a:t>
            </a:r>
          </a:p>
          <a:p>
            <a:pPr marL="342900" indent="-342900">
              <a:lnSpc>
                <a:spcPct val="120000"/>
              </a:lnSpc>
              <a:buFont typeface="Arial" panose="020B0604020202020204" pitchFamily="34" charset="0"/>
              <a:buChar char="•"/>
            </a:pPr>
            <a:r>
              <a:rPr lang="en-US" b="1" dirty="0" smtClean="0"/>
              <a:t>2021</a:t>
            </a:r>
            <a:r>
              <a:rPr lang="en-US" dirty="0" smtClean="0"/>
              <a:t>-Deaths or harm still increasing and those attributed to COVID may include medical error.</a:t>
            </a:r>
            <a:endParaRPr lang="en-US" dirty="0"/>
          </a:p>
        </p:txBody>
      </p:sp>
      <p:sp>
        <p:nvSpPr>
          <p:cNvPr id="2" name="Title 1"/>
          <p:cNvSpPr>
            <a:spLocks noGrp="1"/>
          </p:cNvSpPr>
          <p:nvPr>
            <p:ph type="title"/>
          </p:nvPr>
        </p:nvSpPr>
        <p:spPr/>
        <p:txBody>
          <a:bodyPr>
            <a:normAutofit/>
          </a:bodyPr>
          <a:lstStyle/>
          <a:p>
            <a:r>
              <a:rPr lang="en-US" sz="3200" dirty="0" smtClean="0">
                <a:solidFill>
                  <a:schemeClr val="accent1">
                    <a:lumMod val="50000"/>
                    <a:lumOff val="50000"/>
                  </a:schemeClr>
                </a:solidFill>
              </a:rPr>
              <a:t>2021 </a:t>
            </a:r>
            <a:r>
              <a:rPr lang="en-US" sz="3200" dirty="0">
                <a:solidFill>
                  <a:schemeClr val="accent1">
                    <a:lumMod val="50000"/>
                    <a:lumOff val="50000"/>
                  </a:schemeClr>
                </a:solidFill>
              </a:rPr>
              <a:t>New Year, Same </a:t>
            </a:r>
            <a:r>
              <a:rPr lang="en-US" sz="3200" dirty="0" smtClean="0">
                <a:solidFill>
                  <a:schemeClr val="accent1">
                    <a:lumMod val="50000"/>
                    <a:lumOff val="50000"/>
                  </a:schemeClr>
                </a:solidFill>
              </a:rPr>
              <a:t>stories</a:t>
            </a:r>
            <a:endParaRPr lang="en-US" sz="3200" dirty="0">
              <a:solidFill>
                <a:schemeClr val="accent1">
                  <a:lumMod val="50000"/>
                  <a:lumOff val="50000"/>
                </a:schemeClr>
              </a:solidFill>
            </a:endParaRPr>
          </a:p>
        </p:txBody>
      </p:sp>
      <p:sp>
        <p:nvSpPr>
          <p:cNvPr id="4" name="Slide Number Placeholder 3"/>
          <p:cNvSpPr>
            <a:spLocks noGrp="1"/>
          </p:cNvSpPr>
          <p:nvPr>
            <p:ph type="sldNum" sz="quarter" idx="11"/>
          </p:nvPr>
        </p:nvSpPr>
        <p:spPr/>
        <p:txBody>
          <a:bodyPr/>
          <a:lstStyle/>
          <a:p>
            <a:fld id="{754CC146-F24B-4048-8C67-C2CAF5EC609F}" type="slidenum">
              <a:rPr lang="en-US" smtClean="0"/>
              <a:t>20</a:t>
            </a:fld>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018" y="1376218"/>
            <a:ext cx="4232420" cy="4313382"/>
          </a:xfrm>
        </p:spPr>
      </p:pic>
    </p:spTree>
    <p:extLst>
      <p:ext uri="{BB962C8B-B14F-4D97-AF65-F5344CB8AC3E}">
        <p14:creationId xmlns:p14="http://schemas.microsoft.com/office/powerpoint/2010/main" val="418948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a:xfrm>
            <a:off x="1154544" y="3278910"/>
            <a:ext cx="6890329" cy="1948872"/>
          </a:xfrm>
        </p:spPr>
        <p:txBody>
          <a:bodyPr>
            <a:normAutofit fontScale="90000"/>
          </a:bodyPr>
          <a:lstStyle/>
          <a:p>
            <a:r>
              <a:rPr lang="en-US" dirty="0"/>
              <a:t>How </a:t>
            </a:r>
            <a:r>
              <a:rPr lang="en-US" dirty="0" smtClean="0"/>
              <a:t>FPPE for cause </a:t>
            </a:r>
            <a:r>
              <a:rPr lang="en-US" dirty="0"/>
              <a:t>can prevent liability and risk for the organization, law suits and sentinel/adverse events</a:t>
            </a:r>
            <a:br>
              <a:rPr lang="en-US" dirty="0"/>
            </a:br>
            <a:endParaRPr lang="en-US" dirty="0"/>
          </a:p>
        </p:txBody>
      </p:sp>
      <p:sp>
        <p:nvSpPr>
          <p:cNvPr id="11" name="Text Placeholder 10">
            <a:extLst>
              <a:ext uri="{FF2B5EF4-FFF2-40B4-BE49-F238E27FC236}">
                <a16:creationId xmlns:a16="http://schemas.microsoft.com/office/drawing/2014/main" id="{6B181271-03AC-D049-BD0E-6E6F0EFC0ABF}"/>
              </a:ext>
            </a:extLst>
          </p:cNvPr>
          <p:cNvSpPr>
            <a:spLocks noGrp="1"/>
          </p:cNvSpPr>
          <p:nvPr>
            <p:ph type="body" idx="1"/>
          </p:nvPr>
        </p:nvSpPr>
        <p:spPr/>
        <p:txBody>
          <a:bodyPr>
            <a:normAutofit/>
          </a:bodyPr>
          <a:lstStyle/>
          <a:p>
            <a:r>
              <a:rPr lang="en-US" sz="2800" dirty="0"/>
              <a:t>Protecting the organization</a:t>
            </a:r>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0"/>
          </p:nvPr>
        </p:nvSpPr>
        <p:spPr/>
        <p:txBody>
          <a:bodyPr/>
          <a:lstStyle/>
          <a:p>
            <a:fld id="{77FCA1A9-EFF6-4820-97EF-E505BEA68649}" type="slidenum">
              <a:rPr lang="en-US" smtClean="0"/>
              <a:pPr/>
              <a:t>21</a:t>
            </a:fld>
            <a:endParaRPr lang="en-US" dirty="0"/>
          </a:p>
        </p:txBody>
      </p:sp>
      <p:pic>
        <p:nvPicPr>
          <p:cNvPr id="9" name="Picture 8">
            <a:extLst>
              <a:ext uri="{FF2B5EF4-FFF2-40B4-BE49-F238E27FC236}">
                <a16:creationId xmlns:a16="http://schemas.microsoft.com/office/drawing/2014/main" id="{2A60B654-6A32-D14A-9A89-2752FD6D5B65}"/>
              </a:ext>
            </a:extLst>
          </p:cNvPr>
          <p:cNvPicPr>
            <a:picLocks noChangeAspect="1"/>
          </p:cNvPicPr>
          <p:nvPr/>
        </p:nvPicPr>
        <p:blipFill rotWithShape="1">
          <a:blip r:embed="rId2">
            <a:alphaModFix amt="50000"/>
          </a:blip>
          <a:srcRect t="36648"/>
          <a:stretch/>
        </p:blipFill>
        <p:spPr>
          <a:xfrm rot="5400000">
            <a:off x="4323740" y="2031794"/>
            <a:ext cx="6852054" cy="2788466"/>
          </a:xfrm>
          <a:prstGeom prst="rect">
            <a:avLst/>
          </a:prstGeom>
        </p:spPr>
      </p:pic>
      <p:pic>
        <p:nvPicPr>
          <p:cNvPr id="13" name="Picture 12">
            <a:extLst>
              <a:ext uri="{FF2B5EF4-FFF2-40B4-BE49-F238E27FC236}">
                <a16:creationId xmlns:a16="http://schemas.microsoft.com/office/drawing/2014/main" id="{1DE558D5-8132-DC46-976C-DA328FA67C3B}"/>
              </a:ext>
            </a:extLst>
          </p:cNvPr>
          <p:cNvPicPr>
            <a:picLocks noChangeAspect="1"/>
          </p:cNvPicPr>
          <p:nvPr/>
        </p:nvPicPr>
        <p:blipFill rotWithShape="1">
          <a:blip r:embed="rId2">
            <a:alphaModFix amt="50000"/>
          </a:blip>
          <a:srcRect t="36648"/>
          <a:stretch/>
        </p:blipFill>
        <p:spPr>
          <a:xfrm rot="5400000" flipV="1">
            <a:off x="-2031794" y="2037740"/>
            <a:ext cx="6852054" cy="2788466"/>
          </a:xfrm>
          <a:prstGeom prst="rect">
            <a:avLst/>
          </a:prstGeom>
        </p:spPr>
      </p:pic>
      <p:pic>
        <p:nvPicPr>
          <p:cNvPr id="17" name="Picture Placeholder 16">
            <a:extLst>
              <a:ext uri="{FF2B5EF4-FFF2-40B4-BE49-F238E27FC236}">
                <a16:creationId xmlns:a16="http://schemas.microsoft.com/office/drawing/2014/main" id="{141F8E77-4684-4B45-9C70-8F39A2AB293E}"/>
              </a:ext>
            </a:extLst>
          </p:cNvPr>
          <p:cNvPicPr>
            <a:picLocks noGrp="1" noChangeAspect="1"/>
          </p:cNvPicPr>
          <p:nvPr>
            <p:ph type="pic" sz="quarter" idx="11"/>
          </p:nvPr>
        </p:nvPicPr>
        <p:blipFill>
          <a:blip r:embed="rId3"/>
          <a:stretch>
            <a:fillRect/>
          </a:stretch>
        </p:blipFill>
        <p:spPr>
          <a:xfrm>
            <a:off x="3237128" y="827498"/>
            <a:ext cx="2706688" cy="2278129"/>
          </a:xfrm>
        </p:spPr>
      </p:pic>
    </p:spTree>
    <p:extLst>
      <p:ext uri="{BB962C8B-B14F-4D97-AF65-F5344CB8AC3E}">
        <p14:creationId xmlns:p14="http://schemas.microsoft.com/office/powerpoint/2010/main" val="3144349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3B22D1-AB5F-D94F-A3E5-2EB432D9DE16}"/>
              </a:ext>
            </a:extLst>
          </p:cNvPr>
          <p:cNvSpPr/>
          <p:nvPr/>
        </p:nvSpPr>
        <p:spPr>
          <a:xfrm>
            <a:off x="0" y="0"/>
            <a:ext cx="9144000" cy="50474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FE0A08B-391D-CA4A-BEA8-412674CBBE25}"/>
              </a:ext>
            </a:extLst>
          </p:cNvPr>
          <p:cNvPicPr>
            <a:picLocks noChangeAspect="1"/>
          </p:cNvPicPr>
          <p:nvPr/>
        </p:nvPicPr>
        <p:blipFill rotWithShape="1">
          <a:blip r:embed="rId2"/>
          <a:srcRect l="46520" t="26502" r="12353" b="24476"/>
          <a:stretch/>
        </p:blipFill>
        <p:spPr>
          <a:xfrm>
            <a:off x="6084875" y="1951523"/>
            <a:ext cx="2827800" cy="3361945"/>
          </a:xfrm>
          <a:prstGeom prst="rect">
            <a:avLst/>
          </a:prstGeom>
        </p:spPr>
      </p:pic>
      <p:sp>
        <p:nvSpPr>
          <p:cNvPr id="4" name="Slide Number Placeholder 3"/>
          <p:cNvSpPr>
            <a:spLocks noGrp="1"/>
          </p:cNvSpPr>
          <p:nvPr>
            <p:ph type="sldNum" sz="quarter" idx="10"/>
          </p:nvPr>
        </p:nvSpPr>
        <p:spPr/>
        <p:txBody>
          <a:bodyPr/>
          <a:lstStyle/>
          <a:p>
            <a:fld id="{77FCA1A9-EFF6-4820-97EF-E505BEA68649}" type="slidenum">
              <a:rPr lang="en-US" smtClean="0"/>
              <a:pPr/>
              <a:t>22</a:t>
            </a:fld>
            <a:endParaRPr lang="en-US" dirty="0"/>
          </a:p>
        </p:txBody>
      </p:sp>
      <p:sp>
        <p:nvSpPr>
          <p:cNvPr id="2" name="Title 1"/>
          <p:cNvSpPr>
            <a:spLocks noGrp="1"/>
          </p:cNvSpPr>
          <p:nvPr>
            <p:ph type="title" idx="4294967295"/>
          </p:nvPr>
        </p:nvSpPr>
        <p:spPr>
          <a:xfrm>
            <a:off x="461962" y="0"/>
            <a:ext cx="8220075" cy="914400"/>
          </a:xfrm>
        </p:spPr>
        <p:txBody>
          <a:bodyPr/>
          <a:lstStyle/>
          <a:p>
            <a:r>
              <a:rPr lang="en-US" dirty="0"/>
              <a:t>RISK AND LIABILITY</a:t>
            </a:r>
          </a:p>
        </p:txBody>
      </p:sp>
      <p:pic>
        <p:nvPicPr>
          <p:cNvPr id="9" name="Picture 8">
            <a:extLst>
              <a:ext uri="{FF2B5EF4-FFF2-40B4-BE49-F238E27FC236}">
                <a16:creationId xmlns:a16="http://schemas.microsoft.com/office/drawing/2014/main" id="{FC88509F-0D9A-194B-A614-3921EDA26C68}"/>
              </a:ext>
            </a:extLst>
          </p:cNvPr>
          <p:cNvPicPr>
            <a:picLocks noChangeAspect="1"/>
          </p:cNvPicPr>
          <p:nvPr/>
        </p:nvPicPr>
        <p:blipFill rotWithShape="1">
          <a:blip r:embed="rId2"/>
          <a:srcRect t="15022" r="49144" b="37841"/>
          <a:stretch/>
        </p:blipFill>
        <p:spPr>
          <a:xfrm>
            <a:off x="-299303" y="2080801"/>
            <a:ext cx="3482253" cy="3232667"/>
          </a:xfrm>
          <a:prstGeom prst="rect">
            <a:avLst/>
          </a:prstGeom>
        </p:spPr>
      </p:pic>
      <p:sp>
        <p:nvSpPr>
          <p:cNvPr id="10" name="Vertical Text Placeholder 2">
            <a:extLst>
              <a:ext uri="{FF2B5EF4-FFF2-40B4-BE49-F238E27FC236}">
                <a16:creationId xmlns:a16="http://schemas.microsoft.com/office/drawing/2014/main" id="{34E0C6CF-92EF-A74E-8639-E37DAF053693}"/>
              </a:ext>
            </a:extLst>
          </p:cNvPr>
          <p:cNvSpPr txBox="1">
            <a:spLocks/>
          </p:cNvSpPr>
          <p:nvPr/>
        </p:nvSpPr>
        <p:spPr>
          <a:xfrm>
            <a:off x="828806" y="2530642"/>
            <a:ext cx="2057400" cy="658368"/>
          </a:xfrm>
          <a:prstGeom prst="rect">
            <a:avLst/>
          </a:prstGeom>
        </p:spPr>
        <p:txBody>
          <a:bodyPr>
            <a:noAutofit/>
          </a:bodyPr>
          <a:lstStyle>
            <a:lvl1pPr marL="0" indent="0" algn="l" defTabSz="685783" rtl="0" eaLnBrk="1" latinLnBrk="0" hangingPunct="1">
              <a:lnSpc>
                <a:spcPct val="100000"/>
              </a:lnSpc>
              <a:spcBef>
                <a:spcPts val="1000"/>
              </a:spcBef>
              <a:buClr>
                <a:schemeClr val="accent4"/>
              </a:buClr>
              <a:buFont typeface="Arial"/>
              <a:buNone/>
              <a:defRPr sz="2100" b="0" i="0" kern="1200">
                <a:solidFill>
                  <a:schemeClr val="accent1"/>
                </a:solidFill>
                <a:latin typeface="+mn-lt"/>
                <a:ea typeface="Gotham Book" panose="02000604040000020004" pitchFamily="2" charset="0"/>
                <a:cs typeface="Calibri" charset="0"/>
              </a:defRPr>
            </a:lvl1pPr>
            <a:lvl2pPr marL="347472" indent="-347472" algn="l" defTabSz="685783" rtl="0" eaLnBrk="1" latinLnBrk="0" hangingPunct="1">
              <a:lnSpc>
                <a:spcPct val="100000"/>
              </a:lnSpc>
              <a:spcBef>
                <a:spcPts val="750"/>
              </a:spcBef>
              <a:buClr>
                <a:schemeClr val="accent4"/>
              </a:buClr>
              <a:buFont typeface="Arial"/>
              <a:buChar char="•"/>
              <a:tabLst/>
              <a:defRPr sz="1800" b="0" i="0" kern="1200">
                <a:solidFill>
                  <a:schemeClr val="accent1"/>
                </a:solidFill>
                <a:latin typeface="+mn-lt"/>
                <a:ea typeface="Gotham Book" panose="02000604040000020004" pitchFamily="2" charset="0"/>
                <a:cs typeface="Calibri" charset="0"/>
              </a:defRPr>
            </a:lvl2pPr>
            <a:lvl3pPr marL="630936" indent="-347472" algn="l" defTabSz="685783" rtl="0" eaLnBrk="1" latinLnBrk="0" hangingPunct="1">
              <a:lnSpc>
                <a:spcPct val="100000"/>
              </a:lnSpc>
              <a:spcBef>
                <a:spcPts val="375"/>
              </a:spcBef>
              <a:buClr>
                <a:schemeClr val="accent4"/>
              </a:buClr>
              <a:buFont typeface="Arial"/>
              <a:buChar char="•"/>
              <a:tabLst/>
              <a:defRPr sz="1500" b="0" i="0" kern="1200">
                <a:solidFill>
                  <a:schemeClr val="accent1"/>
                </a:solidFill>
                <a:latin typeface="+mn-lt"/>
                <a:ea typeface="Gotham Book" panose="02000604040000020004" pitchFamily="2" charset="0"/>
                <a:cs typeface="Calibri" charset="0"/>
              </a:defRPr>
            </a:lvl3pPr>
            <a:lvl4pPr marL="969264"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4pPr>
            <a:lvl5pPr marL="1261872"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3600" dirty="0">
                <a:solidFill>
                  <a:schemeClr val="bg1"/>
                </a:solidFill>
                <a:latin typeface="+mj-lt"/>
              </a:rPr>
              <a:t>Risk</a:t>
            </a:r>
          </a:p>
        </p:txBody>
      </p:sp>
      <p:sp>
        <p:nvSpPr>
          <p:cNvPr id="11" name="Vertical Text Placeholder 2">
            <a:extLst>
              <a:ext uri="{FF2B5EF4-FFF2-40B4-BE49-F238E27FC236}">
                <a16:creationId xmlns:a16="http://schemas.microsoft.com/office/drawing/2014/main" id="{0DDBC6B7-2FE9-B640-88B8-BDC186ADD425}"/>
              </a:ext>
            </a:extLst>
          </p:cNvPr>
          <p:cNvSpPr txBox="1">
            <a:spLocks/>
          </p:cNvSpPr>
          <p:nvPr/>
        </p:nvSpPr>
        <p:spPr>
          <a:xfrm>
            <a:off x="6207582" y="2466635"/>
            <a:ext cx="2057400" cy="658368"/>
          </a:xfrm>
          <a:prstGeom prst="rect">
            <a:avLst/>
          </a:prstGeom>
        </p:spPr>
        <p:txBody>
          <a:bodyPr>
            <a:noAutofit/>
          </a:bodyPr>
          <a:lstStyle>
            <a:lvl1pPr marL="0" indent="0" algn="l" defTabSz="685783" rtl="0" eaLnBrk="1" latinLnBrk="0" hangingPunct="1">
              <a:lnSpc>
                <a:spcPct val="100000"/>
              </a:lnSpc>
              <a:spcBef>
                <a:spcPts val="1000"/>
              </a:spcBef>
              <a:buClr>
                <a:schemeClr val="accent4"/>
              </a:buClr>
              <a:buFont typeface="Arial"/>
              <a:buNone/>
              <a:defRPr sz="2100" b="0" i="0" kern="1200">
                <a:solidFill>
                  <a:schemeClr val="accent1"/>
                </a:solidFill>
                <a:latin typeface="+mn-lt"/>
                <a:ea typeface="Gotham Book" panose="02000604040000020004" pitchFamily="2" charset="0"/>
                <a:cs typeface="Calibri" charset="0"/>
              </a:defRPr>
            </a:lvl1pPr>
            <a:lvl2pPr marL="347472" indent="-347472" algn="l" defTabSz="685783" rtl="0" eaLnBrk="1" latinLnBrk="0" hangingPunct="1">
              <a:lnSpc>
                <a:spcPct val="100000"/>
              </a:lnSpc>
              <a:spcBef>
                <a:spcPts val="750"/>
              </a:spcBef>
              <a:buClr>
                <a:schemeClr val="accent4"/>
              </a:buClr>
              <a:buFont typeface="Arial"/>
              <a:buChar char="•"/>
              <a:tabLst/>
              <a:defRPr sz="1800" b="0" i="0" kern="1200">
                <a:solidFill>
                  <a:schemeClr val="accent1"/>
                </a:solidFill>
                <a:latin typeface="+mn-lt"/>
                <a:ea typeface="Gotham Book" panose="02000604040000020004" pitchFamily="2" charset="0"/>
                <a:cs typeface="Calibri" charset="0"/>
              </a:defRPr>
            </a:lvl2pPr>
            <a:lvl3pPr marL="630936" indent="-347472" algn="l" defTabSz="685783" rtl="0" eaLnBrk="1" latinLnBrk="0" hangingPunct="1">
              <a:lnSpc>
                <a:spcPct val="100000"/>
              </a:lnSpc>
              <a:spcBef>
                <a:spcPts val="375"/>
              </a:spcBef>
              <a:buClr>
                <a:schemeClr val="accent4"/>
              </a:buClr>
              <a:buFont typeface="Arial"/>
              <a:buChar char="•"/>
              <a:tabLst/>
              <a:defRPr sz="1500" b="0" i="0" kern="1200">
                <a:solidFill>
                  <a:schemeClr val="accent1"/>
                </a:solidFill>
                <a:latin typeface="+mn-lt"/>
                <a:ea typeface="Gotham Book" panose="02000604040000020004" pitchFamily="2" charset="0"/>
                <a:cs typeface="Calibri" charset="0"/>
              </a:defRPr>
            </a:lvl3pPr>
            <a:lvl4pPr marL="969264"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4pPr>
            <a:lvl5pPr marL="1261872"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3600" dirty="0">
                <a:solidFill>
                  <a:schemeClr val="bg1"/>
                </a:solidFill>
                <a:latin typeface="+mj-lt"/>
              </a:rPr>
              <a:t>Safe</a:t>
            </a:r>
          </a:p>
        </p:txBody>
      </p:sp>
      <p:pic>
        <p:nvPicPr>
          <p:cNvPr id="13" name="Picture 12">
            <a:extLst>
              <a:ext uri="{FF2B5EF4-FFF2-40B4-BE49-F238E27FC236}">
                <a16:creationId xmlns:a16="http://schemas.microsoft.com/office/drawing/2014/main" id="{EEE63968-7C13-CD4A-8AEA-6DDFCB4A7D4B}"/>
              </a:ext>
            </a:extLst>
          </p:cNvPr>
          <p:cNvPicPr>
            <a:picLocks noChangeAspect="1"/>
          </p:cNvPicPr>
          <p:nvPr/>
        </p:nvPicPr>
        <p:blipFill>
          <a:blip r:embed="rId3"/>
          <a:stretch>
            <a:fillRect/>
          </a:stretch>
        </p:blipFill>
        <p:spPr>
          <a:xfrm>
            <a:off x="3866290" y="2080801"/>
            <a:ext cx="1700977" cy="4391365"/>
          </a:xfrm>
          <a:prstGeom prst="rect">
            <a:avLst/>
          </a:prstGeom>
        </p:spPr>
      </p:pic>
      <p:sp>
        <p:nvSpPr>
          <p:cNvPr id="21" name="Vertical Text Placeholder 2">
            <a:extLst>
              <a:ext uri="{FF2B5EF4-FFF2-40B4-BE49-F238E27FC236}">
                <a16:creationId xmlns:a16="http://schemas.microsoft.com/office/drawing/2014/main" id="{3859B642-F0AD-544D-9440-EC261CDA62CA}"/>
              </a:ext>
            </a:extLst>
          </p:cNvPr>
          <p:cNvSpPr txBox="1">
            <a:spLocks/>
          </p:cNvSpPr>
          <p:nvPr/>
        </p:nvSpPr>
        <p:spPr>
          <a:xfrm rot="735346">
            <a:off x="4998300" y="1453894"/>
            <a:ext cx="892814" cy="1030225"/>
          </a:xfrm>
          <a:prstGeom prst="rect">
            <a:avLst/>
          </a:prstGeom>
        </p:spPr>
        <p:txBody>
          <a:bodyPr>
            <a:noAutofit/>
          </a:bodyPr>
          <a:lstStyle>
            <a:lvl1pPr marL="0" indent="0" algn="l" defTabSz="685783" rtl="0" eaLnBrk="1" latinLnBrk="0" hangingPunct="1">
              <a:lnSpc>
                <a:spcPct val="100000"/>
              </a:lnSpc>
              <a:spcBef>
                <a:spcPts val="1000"/>
              </a:spcBef>
              <a:buClr>
                <a:schemeClr val="accent4"/>
              </a:buClr>
              <a:buFont typeface="Arial"/>
              <a:buNone/>
              <a:defRPr sz="2100" b="0" i="0" kern="1200">
                <a:solidFill>
                  <a:schemeClr val="accent1"/>
                </a:solidFill>
                <a:latin typeface="+mn-lt"/>
                <a:ea typeface="Gotham Book" panose="02000604040000020004" pitchFamily="2" charset="0"/>
                <a:cs typeface="Calibri" charset="0"/>
              </a:defRPr>
            </a:lvl1pPr>
            <a:lvl2pPr marL="347472" indent="-347472" algn="l" defTabSz="685783" rtl="0" eaLnBrk="1" latinLnBrk="0" hangingPunct="1">
              <a:lnSpc>
                <a:spcPct val="100000"/>
              </a:lnSpc>
              <a:spcBef>
                <a:spcPts val="750"/>
              </a:spcBef>
              <a:buClr>
                <a:schemeClr val="accent4"/>
              </a:buClr>
              <a:buFont typeface="Arial"/>
              <a:buChar char="•"/>
              <a:tabLst/>
              <a:defRPr sz="1800" b="0" i="0" kern="1200">
                <a:solidFill>
                  <a:schemeClr val="accent1"/>
                </a:solidFill>
                <a:latin typeface="+mn-lt"/>
                <a:ea typeface="Gotham Book" panose="02000604040000020004" pitchFamily="2" charset="0"/>
                <a:cs typeface="Calibri" charset="0"/>
              </a:defRPr>
            </a:lvl2pPr>
            <a:lvl3pPr marL="630936" indent="-347472" algn="l" defTabSz="685783" rtl="0" eaLnBrk="1" latinLnBrk="0" hangingPunct="1">
              <a:lnSpc>
                <a:spcPct val="100000"/>
              </a:lnSpc>
              <a:spcBef>
                <a:spcPts val="375"/>
              </a:spcBef>
              <a:buClr>
                <a:schemeClr val="accent4"/>
              </a:buClr>
              <a:buFont typeface="Arial"/>
              <a:buChar char="•"/>
              <a:tabLst/>
              <a:defRPr sz="1500" b="0" i="0" kern="1200">
                <a:solidFill>
                  <a:schemeClr val="accent1"/>
                </a:solidFill>
                <a:latin typeface="+mn-lt"/>
                <a:ea typeface="Gotham Book" panose="02000604040000020004" pitchFamily="2" charset="0"/>
                <a:cs typeface="Calibri" charset="0"/>
              </a:defRPr>
            </a:lvl3pPr>
            <a:lvl4pPr marL="969264"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4pPr>
            <a:lvl5pPr marL="1261872"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4800" dirty="0">
                <a:latin typeface="+mj-lt"/>
              </a:rPr>
              <a:t>?</a:t>
            </a:r>
          </a:p>
        </p:txBody>
      </p:sp>
      <p:sp>
        <p:nvSpPr>
          <p:cNvPr id="22" name="Vertical Text Placeholder 2">
            <a:extLst>
              <a:ext uri="{FF2B5EF4-FFF2-40B4-BE49-F238E27FC236}">
                <a16:creationId xmlns:a16="http://schemas.microsoft.com/office/drawing/2014/main" id="{7C4D6E92-EEDE-6C4C-9C2B-2B38BE471C4D}"/>
              </a:ext>
            </a:extLst>
          </p:cNvPr>
          <p:cNvSpPr txBox="1">
            <a:spLocks/>
          </p:cNvSpPr>
          <p:nvPr/>
        </p:nvSpPr>
        <p:spPr>
          <a:xfrm rot="21254819">
            <a:off x="5450183" y="956554"/>
            <a:ext cx="892814" cy="1030225"/>
          </a:xfrm>
          <a:prstGeom prst="rect">
            <a:avLst/>
          </a:prstGeom>
        </p:spPr>
        <p:txBody>
          <a:bodyPr>
            <a:noAutofit/>
          </a:bodyPr>
          <a:lstStyle>
            <a:lvl1pPr marL="0" indent="0" algn="l" defTabSz="685783" rtl="0" eaLnBrk="1" latinLnBrk="0" hangingPunct="1">
              <a:lnSpc>
                <a:spcPct val="100000"/>
              </a:lnSpc>
              <a:spcBef>
                <a:spcPts val="1000"/>
              </a:spcBef>
              <a:buClr>
                <a:schemeClr val="accent4"/>
              </a:buClr>
              <a:buFont typeface="Arial"/>
              <a:buNone/>
              <a:defRPr sz="2100" b="0" i="0" kern="1200">
                <a:solidFill>
                  <a:schemeClr val="accent1"/>
                </a:solidFill>
                <a:latin typeface="+mn-lt"/>
                <a:ea typeface="Gotham Book" panose="02000604040000020004" pitchFamily="2" charset="0"/>
                <a:cs typeface="Calibri" charset="0"/>
              </a:defRPr>
            </a:lvl1pPr>
            <a:lvl2pPr marL="347472" indent="-347472" algn="l" defTabSz="685783" rtl="0" eaLnBrk="1" latinLnBrk="0" hangingPunct="1">
              <a:lnSpc>
                <a:spcPct val="100000"/>
              </a:lnSpc>
              <a:spcBef>
                <a:spcPts val="750"/>
              </a:spcBef>
              <a:buClr>
                <a:schemeClr val="accent4"/>
              </a:buClr>
              <a:buFont typeface="Arial"/>
              <a:buChar char="•"/>
              <a:tabLst/>
              <a:defRPr sz="1800" b="0" i="0" kern="1200">
                <a:solidFill>
                  <a:schemeClr val="accent1"/>
                </a:solidFill>
                <a:latin typeface="+mn-lt"/>
                <a:ea typeface="Gotham Book" panose="02000604040000020004" pitchFamily="2" charset="0"/>
                <a:cs typeface="Calibri" charset="0"/>
              </a:defRPr>
            </a:lvl2pPr>
            <a:lvl3pPr marL="630936" indent="-347472" algn="l" defTabSz="685783" rtl="0" eaLnBrk="1" latinLnBrk="0" hangingPunct="1">
              <a:lnSpc>
                <a:spcPct val="100000"/>
              </a:lnSpc>
              <a:spcBef>
                <a:spcPts val="375"/>
              </a:spcBef>
              <a:buClr>
                <a:schemeClr val="accent4"/>
              </a:buClr>
              <a:buFont typeface="Arial"/>
              <a:buChar char="•"/>
              <a:tabLst/>
              <a:defRPr sz="1500" b="0" i="0" kern="1200">
                <a:solidFill>
                  <a:schemeClr val="accent1"/>
                </a:solidFill>
                <a:latin typeface="+mn-lt"/>
                <a:ea typeface="Gotham Book" panose="02000604040000020004" pitchFamily="2" charset="0"/>
                <a:cs typeface="Calibri" charset="0"/>
              </a:defRPr>
            </a:lvl3pPr>
            <a:lvl4pPr marL="969264"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4pPr>
            <a:lvl5pPr marL="1261872" indent="-347472" algn="l" defTabSz="685783" rtl="0" eaLnBrk="1" latinLnBrk="0" hangingPunct="1">
              <a:lnSpc>
                <a:spcPct val="100000"/>
              </a:lnSpc>
              <a:spcBef>
                <a:spcPts val="375"/>
              </a:spcBef>
              <a:buClr>
                <a:schemeClr val="accent4"/>
              </a:buClr>
              <a:buFont typeface="Arial"/>
              <a:buChar char="•"/>
              <a:tabLst/>
              <a:defRPr sz="1350" b="0" i="0" kern="1200">
                <a:solidFill>
                  <a:schemeClr val="accent1"/>
                </a:solidFill>
                <a:latin typeface="+mn-lt"/>
                <a:ea typeface="Gotham Book" panose="02000604040000020004" pitchFamily="2" charset="0"/>
                <a:cs typeface="Calibri"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7200" dirty="0">
                <a:latin typeface="+mj-lt"/>
              </a:rPr>
              <a:t>?</a:t>
            </a:r>
          </a:p>
        </p:txBody>
      </p:sp>
    </p:spTree>
    <p:extLst>
      <p:ext uri="{BB962C8B-B14F-4D97-AF65-F5344CB8AC3E}">
        <p14:creationId xmlns:p14="http://schemas.microsoft.com/office/powerpoint/2010/main" val="4044948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NOT ONLY PHYSICIANS</a:t>
            </a:r>
            <a:br>
              <a:rPr lang="en-US" dirty="0">
                <a:solidFill>
                  <a:schemeClr val="accent6">
                    <a:lumMod val="75000"/>
                  </a:schemeClr>
                </a:solidFill>
              </a:rPr>
            </a:br>
            <a:r>
              <a:rPr lang="en-US" dirty="0">
                <a:solidFill>
                  <a:schemeClr val="accent6">
                    <a:lumMod val="75000"/>
                  </a:schemeClr>
                </a:solidFill>
              </a:rPr>
              <a:t>90 million a year in nurse malpractice cases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76" y="914401"/>
            <a:ext cx="5867400" cy="4152900"/>
          </a:xfrm>
        </p:spPr>
      </p:pic>
      <p:sp>
        <p:nvSpPr>
          <p:cNvPr id="4" name="Slide Number Placeholder 3"/>
          <p:cNvSpPr>
            <a:spLocks noGrp="1"/>
          </p:cNvSpPr>
          <p:nvPr>
            <p:ph type="sldNum" sz="quarter" idx="11"/>
          </p:nvPr>
        </p:nvSpPr>
        <p:spPr/>
        <p:txBody>
          <a:bodyPr/>
          <a:lstStyle/>
          <a:p>
            <a:fld id="{77FCA1A9-EFF6-4820-97EF-E505BEA68649}" type="slidenum">
              <a:rPr lang="en-US" smtClean="0"/>
              <a:pPr/>
              <a:t>23</a:t>
            </a:fld>
            <a:endParaRPr lang="en-US" dirty="0"/>
          </a:p>
        </p:txBody>
      </p:sp>
      <p:sp>
        <p:nvSpPr>
          <p:cNvPr id="3" name="TextBox 2"/>
          <p:cNvSpPr txBox="1"/>
          <p:nvPr/>
        </p:nvSpPr>
        <p:spPr>
          <a:xfrm>
            <a:off x="1071418" y="5243037"/>
            <a:ext cx="7536873" cy="1477328"/>
          </a:xfrm>
          <a:prstGeom prst="rect">
            <a:avLst/>
          </a:prstGeom>
          <a:noFill/>
        </p:spPr>
        <p:txBody>
          <a:bodyPr wrap="square" rtlCol="0">
            <a:spAutoFit/>
          </a:bodyPr>
          <a:lstStyle/>
          <a:p>
            <a:r>
              <a:rPr lang="en-US" b="1" dirty="0"/>
              <a:t>Suspended nurse in Wisconsin charged with 19 counts of NICU patient </a:t>
            </a:r>
            <a:r>
              <a:rPr lang="en-US" b="1" dirty="0" smtClean="0"/>
              <a:t>abuse;</a:t>
            </a:r>
            <a:r>
              <a:rPr lang="en-US" dirty="0"/>
              <a:t> A suspended nurse at Madison, Wis.-based </a:t>
            </a:r>
            <a:r>
              <a:rPr lang="en-US" dirty="0" err="1"/>
              <a:t>UnityPoint</a:t>
            </a:r>
            <a:r>
              <a:rPr lang="en-US" dirty="0"/>
              <a:t> Health-</a:t>
            </a:r>
            <a:r>
              <a:rPr lang="en-US" dirty="0" err="1"/>
              <a:t>Meriter</a:t>
            </a:r>
            <a:r>
              <a:rPr lang="en-US" dirty="0"/>
              <a:t> Hospital has been charged with 19 counts related to abuse in the neonatal intensive care unit, </a:t>
            </a:r>
            <a:r>
              <a:rPr lang="en-US" i="1" dirty="0">
                <a:hlinkClick r:id="rId3"/>
              </a:rPr>
              <a:t>WMTV</a:t>
            </a:r>
            <a:r>
              <a:rPr lang="en-US" dirty="0"/>
              <a:t> reports.</a:t>
            </a:r>
            <a:endParaRPr lang="en-US" b="1" dirty="0"/>
          </a:p>
        </p:txBody>
      </p:sp>
    </p:spTree>
    <p:extLst>
      <p:ext uri="{BB962C8B-B14F-4D97-AF65-F5344CB8AC3E}">
        <p14:creationId xmlns:p14="http://schemas.microsoft.com/office/powerpoint/2010/main" val="2178726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CAN APP BE SUED? </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a:cs typeface="Arial" panose="020B0604020202020204" pitchFamily="34" charset="0"/>
              </a:rPr>
              <a:t>In law, malpractice occurs when a trained professional “… fails to exercise the degree of care and skill that a similarly situated professional of the same specialty would provide under the circumstances.” Under this definition, not only doctors but other professionals </a:t>
            </a:r>
            <a:r>
              <a:rPr lang="en-US" dirty="0" smtClean="0">
                <a:cs typeface="Arial" panose="020B0604020202020204" pitchFamily="34" charset="0"/>
              </a:rPr>
              <a:t>performing care and procedures apply. </a:t>
            </a:r>
            <a:endParaRPr lang="en-US" dirty="0">
              <a:cs typeface="Arial" panose="020B0604020202020204" pitchFamily="34" charset="0"/>
            </a:endParaRPr>
          </a:p>
          <a:p>
            <a:r>
              <a:rPr lang="en-US" dirty="0">
                <a:cs typeface="Arial" panose="020B0604020202020204" pitchFamily="34" charset="0"/>
              </a:rPr>
              <a:t>In healthcare, the “medical professions” are usually defined as medicine, nursing (RN only), and pharmacy. More recently a separate classification, “Allied Health </a:t>
            </a:r>
            <a:r>
              <a:rPr lang="en-US" dirty="0" smtClean="0">
                <a:cs typeface="Arial" panose="020B0604020202020204" pitchFamily="34" charset="0"/>
              </a:rPr>
              <a:t>Professional/Advanced Practice Providers” </a:t>
            </a:r>
            <a:r>
              <a:rPr lang="en-US" dirty="0">
                <a:cs typeface="Arial" panose="020B0604020202020204" pitchFamily="34" charset="0"/>
              </a:rPr>
              <a:t>or “Para-professional” has emerged to include other healthcare workers such as Physician’s Assistants, Nurse Practitioners, x-ray and lab technologist, dietitians, and therapists that work in support of medical professionals. Under the Law of Tort (“negligence”), non-physician medical professionals and para-professionals can be sued if they commit an act that a similarly-trained and experienced worker would not have committed </a:t>
            </a:r>
            <a:r>
              <a:rPr lang="en-US" i="1" dirty="0">
                <a:cs typeface="Arial" panose="020B0604020202020204" pitchFamily="34" charset="0"/>
              </a:rPr>
              <a:t>and</a:t>
            </a:r>
            <a:r>
              <a:rPr lang="en-US" dirty="0">
                <a:cs typeface="Arial" panose="020B0604020202020204" pitchFamily="34" charset="0"/>
              </a:rPr>
              <a:t> that act resulted in an injury to a patient. Note that the malpractice </a:t>
            </a:r>
            <a:r>
              <a:rPr lang="en-US" i="1" dirty="0">
                <a:cs typeface="Arial" panose="020B0604020202020204" pitchFamily="34" charset="0"/>
              </a:rPr>
              <a:t>must</a:t>
            </a:r>
            <a:r>
              <a:rPr lang="en-US" dirty="0">
                <a:cs typeface="Arial" panose="020B0604020202020204" pitchFamily="34" charset="0"/>
              </a:rPr>
              <a:t> have caused an injury: if no injury occurs, then there is no legal ground for a lawsuit.</a:t>
            </a:r>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24</a:t>
            </a:fld>
            <a:endParaRPr lang="en-US" dirty="0"/>
          </a:p>
        </p:txBody>
      </p:sp>
    </p:spTree>
    <p:extLst>
      <p:ext uri="{BB962C8B-B14F-4D97-AF65-F5344CB8AC3E}">
        <p14:creationId xmlns:p14="http://schemas.microsoft.com/office/powerpoint/2010/main" val="1288525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Example of Damages Awarded </a:t>
            </a:r>
            <a:endParaRPr lang="en-US" dirty="0">
              <a:solidFill>
                <a:schemeClr val="accent6">
                  <a:lumMod val="75000"/>
                </a:schemeClr>
              </a:solidFill>
            </a:endParaRPr>
          </a:p>
        </p:txBody>
      </p:sp>
      <p:sp>
        <p:nvSpPr>
          <p:cNvPr id="3" name="Content Placeholder 2"/>
          <p:cNvSpPr>
            <a:spLocks noGrp="1"/>
          </p:cNvSpPr>
          <p:nvPr>
            <p:ph idx="1"/>
          </p:nvPr>
        </p:nvSpPr>
        <p:spPr>
          <a:xfrm>
            <a:off x="466626" y="1066799"/>
            <a:ext cx="8220174" cy="5398655"/>
          </a:xfrm>
        </p:spPr>
        <p:txBody>
          <a:bodyPr>
            <a:normAutofit fontScale="85000" lnSpcReduction="20000"/>
          </a:bodyPr>
          <a:lstStyle/>
          <a:p>
            <a:r>
              <a:rPr lang="en-US" sz="1900" dirty="0"/>
              <a:t>In a California case, a woman fell and suffered injuries that included a fracture of the radius bone that involved her right wrist and she was referred to a private orthopedic group for treatment. At that practice, she was seen by a Physician’s Assistant (PA) who, over the next five months, unsuccessfully treated the woman with manual realignments of the fracture and casts. After five months without improvement, the PA consulted a physician in the same orthopedic practice. This physician “admonished” the PA and recommended immediate surgery. The women filed a malpractice suit against both the PA and the orthopedic practice were </a:t>
            </a:r>
            <a:r>
              <a:rPr lang="en-US" sz="1900" dirty="0">
                <a:solidFill>
                  <a:srgbClr val="FF0000"/>
                </a:solidFill>
              </a:rPr>
              <a:t>awarded $552,000 </a:t>
            </a:r>
            <a:r>
              <a:rPr lang="en-US" sz="1900" dirty="0"/>
              <a:t>in damages after a jury trial</a:t>
            </a:r>
            <a:r>
              <a:rPr lang="en-US" sz="1900" dirty="0" smtClean="0"/>
              <a:t>.</a:t>
            </a:r>
          </a:p>
          <a:p>
            <a:endParaRPr lang="en-US" sz="1900" dirty="0"/>
          </a:p>
          <a:p>
            <a:r>
              <a:rPr lang="en-US" dirty="0" smtClean="0"/>
              <a:t>A 42-year-old </a:t>
            </a:r>
            <a:r>
              <a:rPr lang="en-US" dirty="0"/>
              <a:t>woman went to a medical clinic complaining of generalized weakness and occasional fevers of 102⁰. She was seen by a Nurse Practitioner (NP) who diagnosed influenza. Over the next two weeks, she made repeat visits to the NP with the same complaints, which the NP dismissed as due to obesity and probable premenopausal in nature. Worsening symptoms sent the woman to the local ER, where she was diagnosed with endocarditis, an infection of a heart valve. After undergoing heart surgery, the woman was rendered a near-invalid due to blood clots that traveled from her heart to her brain before her surgery. The woman sued the NP and the clinic’s supervising physician alleging that failure to properly diagnose directly lead to her becoming a virtual invalid. Her lawsuit was settled out of court for a reported </a:t>
            </a:r>
            <a:r>
              <a:rPr lang="en-US" dirty="0">
                <a:solidFill>
                  <a:srgbClr val="FF0000"/>
                </a:solidFill>
              </a:rPr>
              <a:t>$1 million</a:t>
            </a:r>
            <a:r>
              <a:rPr lang="en-US" dirty="0"/>
              <a:t>.</a:t>
            </a:r>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25</a:t>
            </a:fld>
            <a:endParaRPr lang="en-US" dirty="0"/>
          </a:p>
        </p:txBody>
      </p:sp>
    </p:spTree>
    <p:extLst>
      <p:ext uri="{BB962C8B-B14F-4D97-AF65-F5344CB8AC3E}">
        <p14:creationId xmlns:p14="http://schemas.microsoft.com/office/powerpoint/2010/main" val="367816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Common mistakes can be included in provider evaluation</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26</a:t>
            </a:fld>
            <a:endParaRPr lang="en-US" dirty="0"/>
          </a:p>
        </p:txBody>
      </p:sp>
      <p:sp>
        <p:nvSpPr>
          <p:cNvPr id="5" name="Rectangle 1"/>
          <p:cNvSpPr>
            <a:spLocks noChangeArrowheads="1"/>
          </p:cNvSpPr>
          <p:nvPr/>
        </p:nvSpPr>
        <p:spPr bwMode="auto">
          <a:xfrm>
            <a:off x="339725" y="785091"/>
            <a:ext cx="8436697" cy="65864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33333"/>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600" dirty="0">
              <a:solidFill>
                <a:srgbClr val="333333"/>
              </a:solidFill>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rPr>
              <a:t>Pointing to the increasing cost - as much as $236 billion in unnecessary health care expenses annually due to the inability of patients to understand what medical providers are communicating to them - the Institute for Healthcare Advancement (IHA) has created a new list of the 10 most common errors providers make when communicating with patients. </a:t>
            </a: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33333"/>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rPr>
              <a:t>They are:</a:t>
            </a:r>
            <a:endParaRPr kumimoji="0" lang="en-US" altLang="en-US" sz="1600" b="0" i="0" u="none" strike="noStrike" cap="none" normalizeH="0" baseline="0" dirty="0" smtClean="0">
              <a:ln>
                <a:noFill/>
              </a:ln>
              <a:solidFill>
                <a:schemeClr val="tx1"/>
              </a:solidFill>
              <a:effectLst/>
            </a:endParaRPr>
          </a:p>
          <a:p>
            <a:pPr marL="285750" marR="0" lvl="0" indent="-285750" algn="l" defTabSz="914400" rtl="0" eaLnBrk="0" fontAlgn="t" latinLnBrk="0" hangingPunct="0">
              <a:lnSpc>
                <a:spcPct val="100000"/>
              </a:lnSpc>
              <a:spcBef>
                <a:spcPct val="0"/>
              </a:spcBef>
              <a:spcAft>
                <a:spcPct val="0"/>
              </a:spcAft>
              <a:buClr>
                <a:schemeClr val="accent6">
                  <a:lumMod val="75000"/>
                </a:schemeClr>
              </a:buClr>
              <a:buSzTx/>
              <a:buFont typeface="Arial" panose="020B0604020202020204" pitchFamily="34" charset="0"/>
              <a:buChar char="•"/>
              <a:tabLst/>
            </a:pPr>
            <a:r>
              <a:rPr kumimoji="0" lang="en-US" altLang="en-US" sz="1600" b="0" i="0" u="none" strike="noStrike" cap="none" normalizeH="0" baseline="0" dirty="0" smtClean="0">
                <a:ln>
                  <a:noFill/>
                </a:ln>
                <a:solidFill>
                  <a:srgbClr val="333333"/>
                </a:solidFill>
                <a:effectLst/>
              </a:rPr>
              <a:t>Creating prescription drug instructions that are written at 11th grade reading level or higher, rather than 5th grade reading, the level at which the majority of the country's population reads</a:t>
            </a:r>
          </a:p>
          <a:p>
            <a:pPr marL="285750" marR="0" lvl="0" indent="-285750" algn="l" defTabSz="914400" rtl="0" eaLnBrk="0" fontAlgn="t" latinLnBrk="0" hangingPunct="0">
              <a:lnSpc>
                <a:spcPct val="100000"/>
              </a:lnSpc>
              <a:spcBef>
                <a:spcPct val="0"/>
              </a:spcBef>
              <a:spcAft>
                <a:spcPct val="0"/>
              </a:spcAft>
              <a:buClr>
                <a:schemeClr val="accent6">
                  <a:lumMod val="75000"/>
                </a:schemeClr>
              </a:buClr>
              <a:buSzTx/>
              <a:buFont typeface="Arial" panose="020B0604020202020204" pitchFamily="34" charset="0"/>
              <a:buChar char="•"/>
              <a:tabLst/>
            </a:pPr>
            <a:r>
              <a:rPr kumimoji="0" lang="en-US" altLang="en-US" sz="1600" b="0" i="0" u="none" strike="noStrike" cap="none" normalizeH="0" baseline="0" dirty="0" smtClean="0">
                <a:ln>
                  <a:noFill/>
                </a:ln>
                <a:solidFill>
                  <a:srgbClr val="333333"/>
                </a:solidFill>
                <a:effectLst/>
              </a:rPr>
              <a:t>Communicating in medical jargon when it's not necessary. For instance, using terms like "otitis media" and "myocardial infarction" instead of "ear ache" and "heart attack" when informing patients of their condition unnecessarily complicates clear communication</a:t>
            </a:r>
          </a:p>
          <a:p>
            <a:pPr marL="285750" marR="0" lvl="0" indent="-285750" algn="l" defTabSz="914400" rtl="0" eaLnBrk="0" fontAlgn="t" latinLnBrk="0" hangingPunct="0">
              <a:lnSpc>
                <a:spcPct val="100000"/>
              </a:lnSpc>
              <a:spcBef>
                <a:spcPct val="0"/>
              </a:spcBef>
              <a:spcAft>
                <a:spcPct val="0"/>
              </a:spcAft>
              <a:buClr>
                <a:schemeClr val="accent6">
                  <a:lumMod val="75000"/>
                </a:schemeClr>
              </a:buClr>
              <a:buSzTx/>
              <a:buFont typeface="Arial" panose="020B0604020202020204" pitchFamily="34" charset="0"/>
              <a:buChar char="•"/>
              <a:tabLst/>
            </a:pPr>
            <a:r>
              <a:rPr kumimoji="0" lang="en-US" altLang="en-US" sz="1600" b="0" i="0" u="none" strike="noStrike" cap="none" normalizeH="0" baseline="0" dirty="0" smtClean="0">
                <a:ln>
                  <a:noFill/>
                </a:ln>
                <a:solidFill>
                  <a:srgbClr val="333333"/>
                </a:solidFill>
                <a:effectLst/>
              </a:rPr>
              <a:t>Sending patients to the Internet as a means of better explaining instructions and follow-up care. This is a problem when healthcare professionals may be sending patients to sites that provide information that is not in agreement with their advice, or when it is not clear the patient has access to the Internet</a:t>
            </a:r>
          </a:p>
          <a:p>
            <a:pPr marL="285750" marR="0" lvl="0" indent="-285750" algn="l" defTabSz="914400" rtl="0" eaLnBrk="0" fontAlgn="t" latinLnBrk="0" hangingPunct="0">
              <a:lnSpc>
                <a:spcPct val="100000"/>
              </a:lnSpc>
              <a:spcBef>
                <a:spcPct val="0"/>
              </a:spcBef>
              <a:spcAft>
                <a:spcPct val="0"/>
              </a:spcAft>
              <a:buClr>
                <a:schemeClr val="accent6">
                  <a:lumMod val="75000"/>
                </a:schemeClr>
              </a:buClr>
              <a:buSzTx/>
              <a:buFont typeface="Arial" panose="020B0604020202020204" pitchFamily="34" charset="0"/>
              <a:buChar char="•"/>
              <a:tabLst/>
            </a:pPr>
            <a:r>
              <a:rPr kumimoji="0" lang="en-US" altLang="en-US" sz="1600" b="0" i="0" u="none" strike="noStrike" cap="none" normalizeH="0" baseline="0" dirty="0" smtClean="0">
                <a:ln>
                  <a:noFill/>
                </a:ln>
                <a:solidFill>
                  <a:srgbClr val="333333"/>
                </a:solidFill>
                <a:effectLst/>
              </a:rPr>
              <a:t>Handing out reading material that is printed in a font size too small for the patient - particularly seniors, the country's largest patient population - to read. Type should be at least 12 point with adequate leading (space between lines)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0" b="0" i="0" u="none" strike="noStrike" cap="none" normalizeH="0" baseline="0" dirty="0" smtClean="0">
              <a:ln>
                <a:noFill/>
              </a:ln>
              <a:solidFill>
                <a:srgbClr val="2D5A89"/>
              </a:solidFill>
              <a:effectLst/>
              <a:latin typeface="Arial" panose="020B0604020202020204" pitchFamily="34" charset="0"/>
            </a:endParaRPr>
          </a:p>
        </p:txBody>
      </p:sp>
      <p:pic>
        <p:nvPicPr>
          <p:cNvPr id="1030" name="Picture 6" descr="https://images.journals.lww.com/nurseeducatoronline/00006223-201809000-000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5986125"/>
            <a:ext cx="9525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journals.lww.com/nurseeducatoronline/PublishingImages/faceboo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7221200"/>
            <a:ext cx="3143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journals.lww.com/nurseeducatoronline/PublishingImages/twitter.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3" y="17221200"/>
            <a:ext cx="3143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journals.lww.com/nurseeducatoronline/PublishingImages/Instagram_AppIcon_Aug2017.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17221200"/>
            <a:ext cx="284797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ticle has an altmetric score of 2.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38" y="18089563"/>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63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Common mistakes can be </a:t>
            </a:r>
            <a:r>
              <a:rPr lang="en-US" dirty="0" smtClean="0">
                <a:solidFill>
                  <a:schemeClr val="accent6">
                    <a:lumMod val="75000"/>
                  </a:schemeClr>
                </a:solidFill>
              </a:rPr>
              <a:t>included </a:t>
            </a:r>
            <a:r>
              <a:rPr lang="en-US" dirty="0">
                <a:solidFill>
                  <a:schemeClr val="accent6">
                    <a:lumMod val="75000"/>
                  </a:schemeClr>
                </a:solidFill>
              </a:rPr>
              <a:t>in provider evaluation</a:t>
            </a:r>
            <a:endParaRPr lang="en-US" dirty="0"/>
          </a:p>
        </p:txBody>
      </p:sp>
      <p:sp>
        <p:nvSpPr>
          <p:cNvPr id="3" name="Content Placeholder 2"/>
          <p:cNvSpPr>
            <a:spLocks noGrp="1"/>
          </p:cNvSpPr>
          <p:nvPr>
            <p:ph idx="1"/>
          </p:nvPr>
        </p:nvSpPr>
        <p:spPr>
          <a:xfrm>
            <a:off x="466626" y="1066799"/>
            <a:ext cx="8220174" cy="5407891"/>
          </a:xfrm>
        </p:spPr>
        <p:txBody>
          <a:bodyPr>
            <a:normAutofit fontScale="47500" lnSpcReduction="20000"/>
          </a:bodyPr>
          <a:lstStyle/>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Not using simple visuals for medical instruction which can enhance patient understanding. Graphics should demonstrate and explain concepts in the text, and should never be abstract or for ornamental purposes </a:t>
            </a:r>
            <a:r>
              <a:rPr lang="en-US" altLang="en-US" sz="3300" dirty="0" smtClean="0">
                <a:solidFill>
                  <a:schemeClr val="tx1"/>
                </a:solidFill>
              </a:rPr>
              <a:t>only</a:t>
            </a:r>
          </a:p>
          <a:p>
            <a:pPr lvl="0" defTabSz="914400" eaLnBrk="0" fontAlgn="t" hangingPunct="0">
              <a:spcBef>
                <a:spcPct val="0"/>
              </a:spcBef>
              <a:spcAft>
                <a:spcPct val="0"/>
              </a:spcAft>
              <a:buClr>
                <a:schemeClr val="accent6">
                  <a:lumMod val="75000"/>
                </a:schemeClr>
              </a:buClr>
              <a:buFontTx/>
              <a:buChar char="•"/>
            </a:pPr>
            <a:endParaRPr lang="en-US" altLang="en-US" sz="3300" dirty="0">
              <a:solidFill>
                <a:schemeClr val="tx1"/>
              </a:solidFill>
            </a:endParaRPr>
          </a:p>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Not recognizing that a patient's response of "yes" or a simple nod might mean the patient is merely being polite but actually does not understand what they have just been told. Providers should ask patients to explain to them in their own words, or "teach back," the concepts just discussed, so the provider is certain the patient </a:t>
            </a:r>
            <a:r>
              <a:rPr lang="en-US" altLang="en-US" sz="3300" dirty="0" smtClean="0">
                <a:solidFill>
                  <a:schemeClr val="tx1"/>
                </a:solidFill>
              </a:rPr>
              <a:t>understands</a:t>
            </a:r>
          </a:p>
          <a:p>
            <a:pPr lvl="0" defTabSz="914400" eaLnBrk="0" fontAlgn="t" hangingPunct="0">
              <a:spcBef>
                <a:spcPct val="0"/>
              </a:spcBef>
              <a:spcAft>
                <a:spcPct val="0"/>
              </a:spcAft>
              <a:buClr>
                <a:schemeClr val="accent6">
                  <a:lumMod val="75000"/>
                </a:schemeClr>
              </a:buClr>
              <a:buFontTx/>
              <a:buChar char="•"/>
            </a:pPr>
            <a:endParaRPr lang="en-US" altLang="en-US" sz="3300" dirty="0">
              <a:solidFill>
                <a:schemeClr val="tx1"/>
              </a:solidFill>
            </a:endParaRPr>
          </a:p>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Failing to demonstrate cultural awareness and sensitivity in patient encounters. Many cultures have different norms than those of the provider, and these norms should be honored wherever possible</a:t>
            </a:r>
            <a:r>
              <a:rPr lang="en-US" altLang="en-US" sz="3300" dirty="0" smtClean="0">
                <a:solidFill>
                  <a:schemeClr val="tx1"/>
                </a:solidFill>
              </a:rPr>
              <a:t>.</a:t>
            </a:r>
          </a:p>
          <a:p>
            <a:pPr lvl="0" defTabSz="914400" eaLnBrk="0" fontAlgn="t" hangingPunct="0">
              <a:spcBef>
                <a:spcPct val="0"/>
              </a:spcBef>
              <a:spcAft>
                <a:spcPct val="0"/>
              </a:spcAft>
              <a:buClr>
                <a:schemeClr val="accent6">
                  <a:lumMod val="75000"/>
                </a:schemeClr>
              </a:buClr>
              <a:buFontTx/>
              <a:buChar char="•"/>
            </a:pPr>
            <a:endParaRPr lang="en-US" altLang="en-US" sz="3300" dirty="0">
              <a:solidFill>
                <a:schemeClr val="tx1"/>
              </a:solidFill>
            </a:endParaRPr>
          </a:p>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Talking too quickly to the patient and not allowing time for the patient to ask questions in </a:t>
            </a:r>
            <a:r>
              <a:rPr lang="en-US" altLang="en-US" sz="3300" dirty="0" smtClean="0">
                <a:solidFill>
                  <a:schemeClr val="tx1"/>
                </a:solidFill>
              </a:rPr>
              <a:t>response</a:t>
            </a:r>
          </a:p>
          <a:p>
            <a:pPr lvl="0" defTabSz="914400" eaLnBrk="0" fontAlgn="t" hangingPunct="0">
              <a:spcBef>
                <a:spcPct val="0"/>
              </a:spcBef>
              <a:spcAft>
                <a:spcPct val="0"/>
              </a:spcAft>
              <a:buClr>
                <a:schemeClr val="accent6">
                  <a:lumMod val="75000"/>
                </a:schemeClr>
              </a:buClr>
              <a:buFontTx/>
              <a:buChar char="•"/>
            </a:pPr>
            <a:endParaRPr lang="en-US" altLang="en-US" sz="3300" dirty="0">
              <a:solidFill>
                <a:schemeClr val="tx1"/>
              </a:solidFill>
            </a:endParaRPr>
          </a:p>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Not providing medical information in the patient's first </a:t>
            </a:r>
            <a:r>
              <a:rPr lang="en-US" altLang="en-US" sz="3300" dirty="0" smtClean="0">
                <a:solidFill>
                  <a:schemeClr val="tx1"/>
                </a:solidFill>
              </a:rPr>
              <a:t>language</a:t>
            </a:r>
          </a:p>
          <a:p>
            <a:pPr lvl="0" defTabSz="914400" eaLnBrk="0" fontAlgn="t" hangingPunct="0">
              <a:spcBef>
                <a:spcPct val="0"/>
              </a:spcBef>
              <a:spcAft>
                <a:spcPct val="0"/>
              </a:spcAft>
              <a:buClr>
                <a:schemeClr val="accent6">
                  <a:lumMod val="75000"/>
                </a:schemeClr>
              </a:buClr>
              <a:buFontTx/>
              <a:buChar char="•"/>
            </a:pPr>
            <a:endParaRPr lang="en-US" altLang="en-US" sz="3300" dirty="0">
              <a:solidFill>
                <a:schemeClr val="tx1"/>
              </a:solidFill>
            </a:endParaRPr>
          </a:p>
          <a:p>
            <a:pPr lvl="0" defTabSz="914400" eaLnBrk="0" fontAlgn="t" hangingPunct="0">
              <a:spcBef>
                <a:spcPct val="0"/>
              </a:spcBef>
              <a:spcAft>
                <a:spcPct val="0"/>
              </a:spcAft>
              <a:buClr>
                <a:schemeClr val="accent6">
                  <a:lumMod val="75000"/>
                </a:schemeClr>
              </a:buClr>
              <a:buFontTx/>
              <a:buChar char="•"/>
            </a:pPr>
            <a:r>
              <a:rPr lang="en-US" altLang="en-US" sz="3300" dirty="0">
                <a:solidFill>
                  <a:schemeClr val="tx1"/>
                </a:solidFill>
              </a:rPr>
              <a:t>Not taking time to explain the meaning of prescription bottle labels such as "TAKE WITH FOOD." Studies show that even simple labels such as this, written at a 1st or 2nd grade reading level, are not understood universally as people have stuffed pills into solid foods and then eaten the food without liquid</a:t>
            </a:r>
            <a:r>
              <a:rPr lang="en-US" altLang="en-US" sz="2400" dirty="0">
                <a:solidFill>
                  <a:schemeClr val="tx1"/>
                </a:solidFill>
                <a:latin typeface="Arial" panose="020B0604020202020204" pitchFamily="34" charset="0"/>
              </a:rPr>
              <a:t>.</a:t>
            </a:r>
          </a:p>
          <a:p>
            <a:pPr lvl="0" defTabSz="914400" eaLnBrk="0" fontAlgn="t" hangingPunct="0">
              <a:spcBef>
                <a:spcPct val="0"/>
              </a:spcBef>
              <a:spcAft>
                <a:spcPct val="0"/>
              </a:spcAft>
              <a:buClrTx/>
            </a:pPr>
            <a:r>
              <a:rPr lang="en-US" altLang="en-US" sz="1600" dirty="0">
                <a:solidFill>
                  <a:srgbClr val="000000"/>
                </a:solidFill>
                <a:latin typeface="fira sans"/>
              </a:rPr>
              <a:t/>
            </a:r>
            <a:br>
              <a:rPr lang="en-US" altLang="en-US" sz="1600" dirty="0">
                <a:solidFill>
                  <a:srgbClr val="000000"/>
                </a:solidFill>
                <a:latin typeface="fira sans"/>
              </a:rPr>
            </a:br>
            <a:endParaRPr lang="en-US" altLang="en-US" sz="800" dirty="0">
              <a:solidFill>
                <a:schemeClr val="tx1"/>
              </a:solidFill>
            </a:endParaRPr>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27</a:t>
            </a:fld>
            <a:endParaRPr lang="en-US" dirty="0"/>
          </a:p>
        </p:txBody>
      </p:sp>
    </p:spTree>
    <p:extLst>
      <p:ext uri="{BB962C8B-B14F-4D97-AF65-F5344CB8AC3E}">
        <p14:creationId xmlns:p14="http://schemas.microsoft.com/office/powerpoint/2010/main" val="3358944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APP Retention and Buy-In </a:t>
            </a:r>
            <a:endParaRPr lang="en-US" dirty="0">
              <a:solidFill>
                <a:schemeClr val="accent6">
                  <a:lumMod val="50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312" y="1066800"/>
            <a:ext cx="4914900" cy="3930073"/>
          </a:xfrm>
        </p:spPr>
      </p:pic>
      <p:sp>
        <p:nvSpPr>
          <p:cNvPr id="4" name="Slide Number Placeholder 3"/>
          <p:cNvSpPr>
            <a:spLocks noGrp="1"/>
          </p:cNvSpPr>
          <p:nvPr>
            <p:ph type="sldNum" sz="quarter" idx="11"/>
          </p:nvPr>
        </p:nvSpPr>
        <p:spPr/>
        <p:txBody>
          <a:bodyPr/>
          <a:lstStyle/>
          <a:p>
            <a:fld id="{77FCA1A9-EFF6-4820-97EF-E505BEA68649}" type="slidenum">
              <a:rPr lang="en-US" smtClean="0"/>
              <a:pPr/>
              <a:t>28</a:t>
            </a:fld>
            <a:endParaRPr lang="en-US" dirty="0"/>
          </a:p>
        </p:txBody>
      </p:sp>
      <p:sp>
        <p:nvSpPr>
          <p:cNvPr id="6" name="TextBox 5"/>
          <p:cNvSpPr txBox="1"/>
          <p:nvPr/>
        </p:nvSpPr>
        <p:spPr>
          <a:xfrm>
            <a:off x="1468582" y="5634181"/>
            <a:ext cx="6253018" cy="369332"/>
          </a:xfrm>
          <a:prstGeom prst="rect">
            <a:avLst/>
          </a:prstGeom>
          <a:noFill/>
        </p:spPr>
        <p:txBody>
          <a:bodyPr wrap="square" rtlCol="0">
            <a:spAutoFit/>
          </a:bodyPr>
          <a:lstStyle/>
          <a:p>
            <a:r>
              <a:rPr lang="en-US" dirty="0" smtClean="0">
                <a:solidFill>
                  <a:srgbClr val="FF0000"/>
                </a:solidFill>
              </a:rPr>
              <a:t>App’s lawsuits against hospital rising!  2020</a:t>
            </a:r>
            <a:endParaRPr lang="en-US" dirty="0">
              <a:solidFill>
                <a:srgbClr val="FF0000"/>
              </a:solidFill>
            </a:endParaRPr>
          </a:p>
        </p:txBody>
      </p:sp>
    </p:spTree>
    <p:extLst>
      <p:ext uri="{BB962C8B-B14F-4D97-AF65-F5344CB8AC3E}">
        <p14:creationId xmlns:p14="http://schemas.microsoft.com/office/powerpoint/2010/main" val="138379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Factors to take into consideration</a:t>
            </a:r>
            <a:endParaRPr lang="en-US"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fld id="{77FCA1A9-EFF6-4820-97EF-E505BEA68649}" type="slidenum">
              <a:rPr lang="en-US" smtClean="0"/>
              <a:pPr/>
              <a:t>29</a:t>
            </a:fld>
            <a:endParaRPr lang="en-US" dirty="0"/>
          </a:p>
        </p:txBody>
      </p:sp>
      <p:sp>
        <p:nvSpPr>
          <p:cNvPr id="7" name="Content Placeholder 6"/>
          <p:cNvSpPr>
            <a:spLocks noGrp="1"/>
          </p:cNvSpPr>
          <p:nvPr>
            <p:ph idx="1"/>
          </p:nvPr>
        </p:nvSpPr>
        <p:spPr>
          <a:xfrm>
            <a:off x="466626" y="1034472"/>
            <a:ext cx="8229600" cy="5578763"/>
          </a:xfrm>
        </p:spPr>
        <p:txBody>
          <a:bodyPr>
            <a:normAutofit/>
          </a:bodyPr>
          <a:lstStyle/>
          <a:p>
            <a:pPr marL="342900" indent="-342900">
              <a:buClr>
                <a:schemeClr val="accent6">
                  <a:lumMod val="75000"/>
                </a:schemeClr>
              </a:buClr>
              <a:buFont typeface="Wingdings" panose="05000000000000000000" pitchFamily="2" charset="2"/>
              <a:buChar char="ü"/>
            </a:pPr>
            <a:r>
              <a:rPr lang="en-US" dirty="0"/>
              <a:t>Burnout- Emotional exhaustion, Cynicism, Efficacy</a:t>
            </a:r>
          </a:p>
          <a:p>
            <a:pPr marL="342900" indent="-342900">
              <a:buClr>
                <a:schemeClr val="accent6">
                  <a:lumMod val="75000"/>
                </a:schemeClr>
              </a:buClr>
              <a:buFont typeface="Wingdings" panose="05000000000000000000" pitchFamily="2" charset="2"/>
              <a:buChar char="ü"/>
            </a:pPr>
            <a:r>
              <a:rPr lang="en-US" dirty="0"/>
              <a:t>Work Engagement-Vigor, Dedication, Absorption</a:t>
            </a:r>
          </a:p>
          <a:p>
            <a:pPr marL="342900" indent="-342900">
              <a:buClr>
                <a:schemeClr val="accent6">
                  <a:lumMod val="75000"/>
                </a:schemeClr>
              </a:buClr>
              <a:buFont typeface="Wingdings" panose="05000000000000000000" pitchFamily="2" charset="2"/>
              <a:buChar char="ü"/>
            </a:pPr>
            <a:r>
              <a:rPr lang="en-US" dirty="0"/>
              <a:t>Empowerment- Competence, Meaning, Self-determination, Impact</a:t>
            </a:r>
          </a:p>
          <a:p>
            <a:pPr marL="342900" indent="-342900">
              <a:buClr>
                <a:schemeClr val="accent6">
                  <a:lumMod val="75000"/>
                </a:schemeClr>
              </a:buClr>
              <a:buFont typeface="Wingdings" panose="05000000000000000000" pitchFamily="2" charset="2"/>
              <a:buChar char="ü"/>
            </a:pPr>
            <a:r>
              <a:rPr lang="en-US" dirty="0"/>
              <a:t>Problem solving</a:t>
            </a:r>
          </a:p>
          <a:p>
            <a:pPr marL="342900" indent="-342900">
              <a:buClr>
                <a:schemeClr val="accent6">
                  <a:lumMod val="75000"/>
                </a:schemeClr>
              </a:buClr>
              <a:buFont typeface="Wingdings" panose="05000000000000000000" pitchFamily="2" charset="2"/>
              <a:buChar char="ü"/>
            </a:pPr>
            <a:r>
              <a:rPr lang="en-US" dirty="0"/>
              <a:t>Mental Health-Behavior, professionalism, relationships</a:t>
            </a:r>
          </a:p>
          <a:p>
            <a:pPr marL="342900" indent="-342900">
              <a:buClr>
                <a:schemeClr val="accent6">
                  <a:lumMod val="75000"/>
                </a:schemeClr>
              </a:buClr>
              <a:buFont typeface="Wingdings" panose="05000000000000000000" pitchFamily="2" charset="2"/>
              <a:buChar char="ü"/>
            </a:pPr>
            <a:r>
              <a:rPr lang="en-US" dirty="0"/>
              <a:t>Leadership-formal and informal</a:t>
            </a:r>
          </a:p>
          <a:p>
            <a:pPr marL="342900" indent="-342900">
              <a:buClr>
                <a:schemeClr val="accent6">
                  <a:lumMod val="75000"/>
                </a:schemeClr>
              </a:buClr>
              <a:buFont typeface="Wingdings" panose="05000000000000000000" pitchFamily="2" charset="2"/>
              <a:buChar char="ü"/>
            </a:pPr>
            <a:r>
              <a:rPr lang="en-US" dirty="0"/>
              <a:t>Orientation and </a:t>
            </a:r>
            <a:r>
              <a:rPr lang="en-US" dirty="0" smtClean="0"/>
              <a:t>training</a:t>
            </a:r>
          </a:p>
          <a:p>
            <a:pPr marL="342900" indent="-342900">
              <a:buClr>
                <a:schemeClr val="accent6">
                  <a:lumMod val="75000"/>
                </a:schemeClr>
              </a:buClr>
              <a:buFont typeface="Wingdings" panose="05000000000000000000" pitchFamily="2" charset="2"/>
              <a:buChar char="ü"/>
            </a:pPr>
            <a:r>
              <a:rPr lang="en-US" dirty="0" smtClean="0"/>
              <a:t>Support/Culture</a:t>
            </a:r>
          </a:p>
          <a:p>
            <a:pPr marL="342900" indent="-342900">
              <a:buClr>
                <a:schemeClr val="accent6">
                  <a:lumMod val="75000"/>
                </a:schemeClr>
              </a:buClr>
              <a:buFont typeface="Wingdings" panose="05000000000000000000" pitchFamily="2" charset="2"/>
              <a:buChar char="ü"/>
            </a:pPr>
            <a:r>
              <a:rPr lang="en-US" dirty="0" smtClean="0"/>
              <a:t>Violence against APP’s on the rise</a:t>
            </a:r>
          </a:p>
          <a:p>
            <a:pPr marL="342900" indent="-342900">
              <a:buClr>
                <a:schemeClr val="accent6">
                  <a:lumMod val="75000"/>
                </a:schemeClr>
              </a:buClr>
              <a:buFont typeface="Wingdings" panose="05000000000000000000" pitchFamily="2" charset="2"/>
              <a:buChar char="ü"/>
            </a:pPr>
            <a:r>
              <a:rPr lang="en-US" dirty="0" smtClean="0"/>
              <a:t>Abuse or neglect of patients</a:t>
            </a:r>
          </a:p>
          <a:p>
            <a:pPr marL="342900" indent="-342900">
              <a:buClr>
                <a:schemeClr val="accent6">
                  <a:lumMod val="75000"/>
                </a:schemeClr>
              </a:buClr>
              <a:buFont typeface="Wingdings" panose="05000000000000000000" pitchFamily="2" charset="2"/>
              <a:buChar char="ü"/>
            </a:pPr>
            <a:r>
              <a:rPr lang="en-US" dirty="0" smtClean="0"/>
              <a:t>Value Based Care and Payment</a:t>
            </a:r>
            <a:endParaRPr lang="en-US" dirty="0"/>
          </a:p>
          <a:p>
            <a:endParaRPr lang="en-US"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0" y="3685422"/>
            <a:ext cx="3108226" cy="2683227"/>
          </a:xfrm>
          <a:prstGeom prst="rect">
            <a:avLst/>
          </a:prstGeom>
        </p:spPr>
      </p:pic>
    </p:spTree>
    <p:extLst>
      <p:ext uri="{BB962C8B-B14F-4D97-AF65-F5344CB8AC3E}">
        <p14:creationId xmlns:p14="http://schemas.microsoft.com/office/powerpoint/2010/main" val="50222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691F-9B75-8D45-960E-97C29A2D4553}"/>
              </a:ext>
            </a:extLst>
          </p:cNvPr>
          <p:cNvSpPr>
            <a:spLocks noGrp="1"/>
          </p:cNvSpPr>
          <p:nvPr>
            <p:ph type="title"/>
          </p:nvPr>
        </p:nvSpPr>
        <p:spPr>
          <a:xfrm>
            <a:off x="457200" y="347472"/>
            <a:ext cx="1828800" cy="448056"/>
          </a:xfrm>
        </p:spPr>
        <p:txBody>
          <a:bodyPr>
            <a:normAutofit/>
          </a:bodyPr>
          <a:lstStyle/>
          <a:p>
            <a:endParaRPr lang="en-US" sz="2400" dirty="0"/>
          </a:p>
        </p:txBody>
      </p:sp>
      <p:sp>
        <p:nvSpPr>
          <p:cNvPr id="12" name="Content Placeholder 11">
            <a:extLst>
              <a:ext uri="{FF2B5EF4-FFF2-40B4-BE49-F238E27FC236}">
                <a16:creationId xmlns:a16="http://schemas.microsoft.com/office/drawing/2014/main" id="{E1266F28-BB9B-E24B-B2C6-F592796F0213}"/>
              </a:ext>
            </a:extLst>
          </p:cNvPr>
          <p:cNvSpPr>
            <a:spLocks noGrp="1"/>
          </p:cNvSpPr>
          <p:nvPr>
            <p:ph idx="1"/>
          </p:nvPr>
        </p:nvSpPr>
        <p:spPr>
          <a:xfrm>
            <a:off x="3200399" y="2249424"/>
            <a:ext cx="5486400" cy="3922776"/>
          </a:xfrm>
        </p:spPr>
        <p:txBody>
          <a:bodyPr>
            <a:normAutofit/>
          </a:bodyPr>
          <a:lstStyle/>
          <a:p>
            <a:pPr marL="342900" indent="-342900">
              <a:buFont typeface="Arial" panose="020B0604020202020204" pitchFamily="34" charset="0"/>
              <a:buChar char="•"/>
            </a:pPr>
            <a:r>
              <a:rPr lang="en-US" dirty="0" smtClean="0"/>
              <a:t>Define what constitutes a compliant evaluation process</a:t>
            </a:r>
          </a:p>
          <a:p>
            <a:pPr marL="342900" indent="-342900">
              <a:buFont typeface="Arial" panose="020B0604020202020204" pitchFamily="34" charset="0"/>
              <a:buChar char="•"/>
            </a:pPr>
            <a:r>
              <a:rPr lang="en-US" dirty="0" smtClean="0"/>
              <a:t>Discuss peer references for Allied Health Pros</a:t>
            </a:r>
          </a:p>
          <a:p>
            <a:pPr marL="342900" indent="-342900">
              <a:buFont typeface="Arial" panose="020B0604020202020204" pitchFamily="34" charset="0"/>
              <a:buChar char="•"/>
            </a:pPr>
            <a:r>
              <a:rPr lang="en-US" dirty="0" smtClean="0"/>
              <a:t>Identify Common Pitfalls of FPPE/OPPE and prevention </a:t>
            </a:r>
            <a:endParaRPr lang="en-US" dirty="0"/>
          </a:p>
        </p:txBody>
      </p:sp>
      <p:sp>
        <p:nvSpPr>
          <p:cNvPr id="4" name="Text Placeholder 3">
            <a:extLst>
              <a:ext uri="{FF2B5EF4-FFF2-40B4-BE49-F238E27FC236}">
                <a16:creationId xmlns:a16="http://schemas.microsoft.com/office/drawing/2014/main" id="{E8563D12-E5C6-4D4C-8736-DFBBBE00F7C5}"/>
              </a:ext>
            </a:extLst>
          </p:cNvPr>
          <p:cNvSpPr>
            <a:spLocks noGrp="1"/>
          </p:cNvSpPr>
          <p:nvPr>
            <p:ph type="body" sz="half" idx="2"/>
          </p:nvPr>
        </p:nvSpPr>
        <p:spPr>
          <a:xfrm>
            <a:off x="475488" y="2249424"/>
            <a:ext cx="1828800" cy="3172321"/>
          </a:xfrm>
        </p:spPr>
        <p:txBody>
          <a:bodyPr>
            <a:normAutofit/>
          </a:bodyPr>
          <a:lstStyle/>
          <a:p>
            <a:r>
              <a:rPr lang="en-US" sz="3200"/>
              <a:t>Today we will learn</a:t>
            </a:r>
            <a:endParaRPr lang="en-US" sz="3200" dirty="0"/>
          </a:p>
        </p:txBody>
      </p:sp>
      <p:sp>
        <p:nvSpPr>
          <p:cNvPr id="13" name="Content Placeholder 12">
            <a:extLst>
              <a:ext uri="{FF2B5EF4-FFF2-40B4-BE49-F238E27FC236}">
                <a16:creationId xmlns:a16="http://schemas.microsoft.com/office/drawing/2014/main" id="{BE07C683-5EED-7245-9EF8-A7E1E789E55E}"/>
              </a:ext>
            </a:extLst>
          </p:cNvPr>
          <p:cNvSpPr>
            <a:spLocks noGrp="1"/>
          </p:cNvSpPr>
          <p:nvPr>
            <p:ph idx="13"/>
          </p:nvPr>
        </p:nvSpPr>
        <p:spPr>
          <a:xfrm>
            <a:off x="3200400" y="166255"/>
            <a:ext cx="5486400" cy="1884217"/>
          </a:xfrm>
        </p:spPr>
        <p:txBody>
          <a:bodyPr>
            <a:noAutofit/>
          </a:bodyPr>
          <a:lstStyle/>
          <a:p>
            <a:pPr algn="ctr"/>
            <a:r>
              <a:rPr lang="en-US" sz="3600" dirty="0" smtClean="0">
                <a:solidFill>
                  <a:srgbClr val="0070C0"/>
                </a:solidFill>
                <a:latin typeface="+mj-lt"/>
              </a:rPr>
              <a:t>FPPE/OPPE APP’s 2021</a:t>
            </a:r>
            <a:endParaRPr lang="en-US" sz="3600" dirty="0">
              <a:solidFill>
                <a:srgbClr val="0070C0"/>
              </a:solidFill>
              <a:latin typeface="+mj-lt"/>
            </a:endParaRPr>
          </a:p>
        </p:txBody>
      </p:sp>
      <p:sp>
        <p:nvSpPr>
          <p:cNvPr id="14" name="Slide Number Placeholder 13">
            <a:extLst>
              <a:ext uri="{FF2B5EF4-FFF2-40B4-BE49-F238E27FC236}">
                <a16:creationId xmlns:a16="http://schemas.microsoft.com/office/drawing/2014/main" id="{E1A231F7-1262-FE42-B76C-EFA588D16645}"/>
              </a:ext>
            </a:extLst>
          </p:cNvPr>
          <p:cNvSpPr>
            <a:spLocks noGrp="1"/>
          </p:cNvSpPr>
          <p:nvPr>
            <p:ph type="sldNum" sz="quarter" idx="12"/>
          </p:nvPr>
        </p:nvSpPr>
        <p:spPr/>
        <p:txBody>
          <a:bodyPr/>
          <a:lstStyle/>
          <a:p>
            <a:fld id="{754CC146-F24B-4048-8C67-C2CAF5EC609F}" type="slidenum">
              <a:rPr lang="en-US" smtClean="0"/>
              <a:pPr/>
              <a:t>3</a:t>
            </a:fld>
            <a:endParaRPr lang="en-US" dirty="0"/>
          </a:p>
        </p:txBody>
      </p:sp>
    </p:spTree>
    <p:extLst>
      <p:ext uri="{BB962C8B-B14F-4D97-AF65-F5344CB8AC3E}">
        <p14:creationId xmlns:p14="http://schemas.microsoft.com/office/powerpoint/2010/main" val="1148028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a:xfrm>
            <a:off x="1440872" y="3834026"/>
            <a:ext cx="6142183" cy="1245974"/>
          </a:xfrm>
        </p:spPr>
        <p:txBody>
          <a:bodyPr>
            <a:normAutofit fontScale="90000"/>
          </a:bodyPr>
          <a:lstStyle/>
          <a:p>
            <a:r>
              <a:rPr lang="en-US" dirty="0"/>
              <a:t>Tips for </a:t>
            </a:r>
            <a:r>
              <a:rPr lang="en-US" dirty="0" smtClean="0"/>
              <a:t>preforming the FPPE/OPPE </a:t>
            </a:r>
            <a:r>
              <a:rPr lang="en-US" dirty="0"/>
              <a:t>for Allied Health</a:t>
            </a:r>
            <a:br>
              <a:rPr lang="en-US" dirty="0"/>
            </a:br>
            <a:endParaRPr lang="en-US" dirty="0"/>
          </a:p>
        </p:txBody>
      </p:sp>
      <p:sp>
        <p:nvSpPr>
          <p:cNvPr id="11" name="Text Placeholder 10">
            <a:extLst>
              <a:ext uri="{FF2B5EF4-FFF2-40B4-BE49-F238E27FC236}">
                <a16:creationId xmlns:a16="http://schemas.microsoft.com/office/drawing/2014/main" id="{6B181271-03AC-D049-BD0E-6E6F0EFC0ABF}"/>
              </a:ext>
            </a:extLst>
          </p:cNvPr>
          <p:cNvSpPr>
            <a:spLocks noGrp="1"/>
          </p:cNvSpPr>
          <p:nvPr>
            <p:ph type="body" idx="1"/>
          </p:nvPr>
        </p:nvSpPr>
        <p:spPr>
          <a:xfrm>
            <a:off x="628650" y="5080000"/>
            <a:ext cx="7886700" cy="960582"/>
          </a:xfrm>
        </p:spPr>
        <p:txBody>
          <a:bodyPr>
            <a:normAutofit/>
          </a:bodyPr>
          <a:lstStyle/>
          <a:p>
            <a:r>
              <a:rPr lang="en-US" sz="3600" dirty="0"/>
              <a:t>Keeping watch</a:t>
            </a:r>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0"/>
          </p:nvPr>
        </p:nvSpPr>
        <p:spPr/>
        <p:txBody>
          <a:bodyPr/>
          <a:lstStyle/>
          <a:p>
            <a:fld id="{77FCA1A9-EFF6-4820-97EF-E505BEA68649}" type="slidenum">
              <a:rPr lang="en-US" smtClean="0"/>
              <a:pPr/>
              <a:t>30</a:t>
            </a:fld>
            <a:endParaRPr lang="en-US" dirty="0"/>
          </a:p>
        </p:txBody>
      </p:sp>
      <p:pic>
        <p:nvPicPr>
          <p:cNvPr id="9" name="Picture 8">
            <a:extLst>
              <a:ext uri="{FF2B5EF4-FFF2-40B4-BE49-F238E27FC236}">
                <a16:creationId xmlns:a16="http://schemas.microsoft.com/office/drawing/2014/main" id="{2A60B654-6A32-D14A-9A89-2752FD6D5B65}"/>
              </a:ext>
            </a:extLst>
          </p:cNvPr>
          <p:cNvPicPr>
            <a:picLocks noChangeAspect="1"/>
          </p:cNvPicPr>
          <p:nvPr/>
        </p:nvPicPr>
        <p:blipFill rotWithShape="1">
          <a:blip r:embed="rId2">
            <a:alphaModFix amt="50000"/>
          </a:blip>
          <a:srcRect t="36648"/>
          <a:stretch/>
        </p:blipFill>
        <p:spPr>
          <a:xfrm rot="5400000">
            <a:off x="4323740" y="2031794"/>
            <a:ext cx="6852054" cy="2788466"/>
          </a:xfrm>
          <a:prstGeom prst="rect">
            <a:avLst/>
          </a:prstGeom>
        </p:spPr>
      </p:pic>
      <p:pic>
        <p:nvPicPr>
          <p:cNvPr id="13" name="Picture 12">
            <a:extLst>
              <a:ext uri="{FF2B5EF4-FFF2-40B4-BE49-F238E27FC236}">
                <a16:creationId xmlns:a16="http://schemas.microsoft.com/office/drawing/2014/main" id="{1DE558D5-8132-DC46-976C-DA328FA67C3B}"/>
              </a:ext>
            </a:extLst>
          </p:cNvPr>
          <p:cNvPicPr>
            <a:picLocks noChangeAspect="1"/>
          </p:cNvPicPr>
          <p:nvPr/>
        </p:nvPicPr>
        <p:blipFill rotWithShape="1">
          <a:blip r:embed="rId2">
            <a:alphaModFix amt="50000"/>
          </a:blip>
          <a:srcRect t="36648"/>
          <a:stretch/>
        </p:blipFill>
        <p:spPr>
          <a:xfrm rot="5400000" flipV="1">
            <a:off x="-2220679" y="2226626"/>
            <a:ext cx="6852054" cy="2410693"/>
          </a:xfrm>
          <a:prstGeom prst="rect">
            <a:avLst/>
          </a:prstGeom>
        </p:spPr>
      </p:pic>
      <p:pic>
        <p:nvPicPr>
          <p:cNvPr id="17" name="Picture Placeholder 16">
            <a:extLst>
              <a:ext uri="{FF2B5EF4-FFF2-40B4-BE49-F238E27FC236}">
                <a16:creationId xmlns:a16="http://schemas.microsoft.com/office/drawing/2014/main" id="{141F8E77-4684-4B45-9C70-8F39A2AB293E}"/>
              </a:ext>
            </a:extLst>
          </p:cNvPr>
          <p:cNvPicPr>
            <a:picLocks noGrp="1" noChangeAspect="1"/>
          </p:cNvPicPr>
          <p:nvPr>
            <p:ph type="pic" sz="quarter" idx="11"/>
          </p:nvPr>
        </p:nvPicPr>
        <p:blipFill>
          <a:blip r:embed="rId3"/>
          <a:stretch>
            <a:fillRect/>
          </a:stretch>
        </p:blipFill>
        <p:spPr>
          <a:xfrm>
            <a:off x="3218656" y="702241"/>
            <a:ext cx="2706688" cy="2706688"/>
          </a:xfrm>
        </p:spPr>
      </p:pic>
    </p:spTree>
    <p:extLst>
      <p:ext uri="{BB962C8B-B14F-4D97-AF65-F5344CB8AC3E}">
        <p14:creationId xmlns:p14="http://schemas.microsoft.com/office/powerpoint/2010/main" val="2724216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52029E-8ECA-0D47-82BC-4A69B8B21DFF}"/>
              </a:ext>
            </a:extLst>
          </p:cNvPr>
          <p:cNvGrpSpPr/>
          <p:nvPr/>
        </p:nvGrpSpPr>
        <p:grpSpPr>
          <a:xfrm>
            <a:off x="745026" y="1304055"/>
            <a:ext cx="7783875" cy="4920897"/>
            <a:chOff x="911286" y="1304055"/>
            <a:chExt cx="7783875" cy="4920897"/>
          </a:xfrm>
        </p:grpSpPr>
        <p:sp>
          <p:nvSpPr>
            <p:cNvPr id="5" name="Freeform 4">
              <a:extLst>
                <a:ext uri="{FF2B5EF4-FFF2-40B4-BE49-F238E27FC236}">
                  <a16:creationId xmlns:a16="http://schemas.microsoft.com/office/drawing/2014/main" id="{A229E672-04B9-294D-9DDA-E01151765DB2}"/>
                </a:ext>
              </a:extLst>
            </p:cNvPr>
            <p:cNvSpPr/>
            <p:nvPr/>
          </p:nvSpPr>
          <p:spPr>
            <a:xfrm>
              <a:off x="1464653" y="1304055"/>
              <a:ext cx="7230508"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685800" lvl="2" indent="-228600" defTabSz="1155700">
                <a:lnSpc>
                  <a:spcPct val="90000"/>
                </a:lnSpc>
                <a:spcBef>
                  <a:spcPct val="0"/>
                </a:spcBef>
                <a:spcAft>
                  <a:spcPct val="15000"/>
                </a:spcAft>
              </a:pPr>
              <a:r>
                <a:rPr lang="en-US" sz="2400" b="1" i="1" kern="1200" dirty="0">
                  <a:solidFill>
                    <a:schemeClr val="accent1"/>
                  </a:solidFill>
                </a:rPr>
                <a:t>        </a:t>
              </a:r>
              <a:endParaRPr lang="en-US" sz="2400" kern="1200" dirty="0"/>
            </a:p>
          </p:txBody>
        </p:sp>
        <p:sp>
          <p:nvSpPr>
            <p:cNvPr id="6" name="Freeform 5">
              <a:extLst>
                <a:ext uri="{FF2B5EF4-FFF2-40B4-BE49-F238E27FC236}">
                  <a16:creationId xmlns:a16="http://schemas.microsoft.com/office/drawing/2014/main" id="{5C29DDF0-3C84-AF42-8A6A-0FE1C8C8E7E1}"/>
                </a:ext>
              </a:extLst>
            </p:cNvPr>
            <p:cNvSpPr/>
            <p:nvPr/>
          </p:nvSpPr>
          <p:spPr>
            <a:xfrm>
              <a:off x="911286" y="1381319"/>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1772" tIns="174538" rIns="201772" bIns="174538"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
          <p:nvSpPr>
            <p:cNvPr id="7" name="Freeform 6">
              <a:extLst>
                <a:ext uri="{FF2B5EF4-FFF2-40B4-BE49-F238E27FC236}">
                  <a16:creationId xmlns:a16="http://schemas.microsoft.com/office/drawing/2014/main" id="{3A243C2E-5E6B-6541-BEEB-E4579DA2CDE6}"/>
                </a:ext>
              </a:extLst>
            </p:cNvPr>
            <p:cNvSpPr/>
            <p:nvPr/>
          </p:nvSpPr>
          <p:spPr>
            <a:xfrm>
              <a:off x="1464653" y="2570402"/>
              <a:ext cx="7230508"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685800" lvl="2" indent="-228600" defTabSz="1155700">
                <a:lnSpc>
                  <a:spcPct val="90000"/>
                </a:lnSpc>
                <a:spcBef>
                  <a:spcPct val="0"/>
                </a:spcBef>
                <a:spcAft>
                  <a:spcPct val="15000"/>
                </a:spcAft>
              </a:pPr>
              <a:r>
                <a:rPr lang="en-US" sz="2400" b="1" i="1" kern="1200" dirty="0">
                  <a:solidFill>
                    <a:schemeClr val="accent1"/>
                  </a:solidFill>
                </a:rPr>
                <a:t>       </a:t>
              </a:r>
              <a:endParaRPr lang="en-US" sz="2400" kern="1200" dirty="0"/>
            </a:p>
          </p:txBody>
        </p:sp>
        <p:sp>
          <p:nvSpPr>
            <p:cNvPr id="8" name="Freeform 7">
              <a:extLst>
                <a:ext uri="{FF2B5EF4-FFF2-40B4-BE49-F238E27FC236}">
                  <a16:creationId xmlns:a16="http://schemas.microsoft.com/office/drawing/2014/main" id="{2FE5379E-B9F5-BF4E-8674-6E5AC44C6EA7}"/>
                </a:ext>
              </a:extLst>
            </p:cNvPr>
            <p:cNvSpPr/>
            <p:nvPr/>
          </p:nvSpPr>
          <p:spPr>
            <a:xfrm>
              <a:off x="911286" y="2647666"/>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7022" tIns="222163" rIns="297022" bIns="222163" numCol="1" spcCol="1270" anchor="ctr" anchorCtr="0">
              <a:noAutofit/>
            </a:bodyPr>
            <a:lstStyle/>
            <a:p>
              <a:pPr marL="0" lvl="0" indent="0" algn="ctr" defTabSz="1778000">
                <a:lnSpc>
                  <a:spcPct val="90000"/>
                </a:lnSpc>
                <a:spcBef>
                  <a:spcPct val="0"/>
                </a:spcBef>
                <a:spcAft>
                  <a:spcPct val="35000"/>
                </a:spcAft>
                <a:buNone/>
              </a:pPr>
              <a:endParaRPr lang="en-US" sz="4000" kern="1200" dirty="0"/>
            </a:p>
          </p:txBody>
        </p:sp>
        <p:sp>
          <p:nvSpPr>
            <p:cNvPr id="9" name="Freeform 8">
              <a:extLst>
                <a:ext uri="{FF2B5EF4-FFF2-40B4-BE49-F238E27FC236}">
                  <a16:creationId xmlns:a16="http://schemas.microsoft.com/office/drawing/2014/main" id="{EE657F54-993F-E54B-81F4-7B52A5ED0651}"/>
                </a:ext>
              </a:extLst>
            </p:cNvPr>
            <p:cNvSpPr/>
            <p:nvPr/>
          </p:nvSpPr>
          <p:spPr>
            <a:xfrm>
              <a:off x="1679373" y="3686905"/>
              <a:ext cx="7015787" cy="1273022"/>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914400" lvl="3" defTabSz="1155700">
                <a:lnSpc>
                  <a:spcPct val="90000"/>
                </a:lnSpc>
                <a:spcBef>
                  <a:spcPct val="0"/>
                </a:spcBef>
                <a:spcAft>
                  <a:spcPct val="15000"/>
                </a:spcAft>
              </a:pPr>
              <a:endParaRPr lang="en-US" sz="2400" b="1" i="1" kern="1200" dirty="0"/>
            </a:p>
          </p:txBody>
        </p:sp>
        <p:sp>
          <p:nvSpPr>
            <p:cNvPr id="10" name="Freeform 9">
              <a:extLst>
                <a:ext uri="{FF2B5EF4-FFF2-40B4-BE49-F238E27FC236}">
                  <a16:creationId xmlns:a16="http://schemas.microsoft.com/office/drawing/2014/main" id="{A2BB676B-9BB9-FA44-8E22-88D9FB86157E}"/>
                </a:ext>
              </a:extLst>
            </p:cNvPr>
            <p:cNvSpPr/>
            <p:nvPr/>
          </p:nvSpPr>
          <p:spPr>
            <a:xfrm>
              <a:off x="911286" y="3914013"/>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1772" tIns="174538" rIns="201772" bIns="174538"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sp>
          <p:nvSpPr>
            <p:cNvPr id="12" name="Freeform 11">
              <a:extLst>
                <a:ext uri="{FF2B5EF4-FFF2-40B4-BE49-F238E27FC236}">
                  <a16:creationId xmlns:a16="http://schemas.microsoft.com/office/drawing/2014/main" id="{975890C2-4F32-D74D-B1F5-043ABD4645B3}"/>
                </a:ext>
              </a:extLst>
            </p:cNvPr>
            <p:cNvSpPr/>
            <p:nvPr/>
          </p:nvSpPr>
          <p:spPr>
            <a:xfrm>
              <a:off x="1679373" y="5073728"/>
              <a:ext cx="7015787" cy="1151224"/>
            </a:xfrm>
            <a:custGeom>
              <a:avLst/>
              <a:gdLst>
                <a:gd name="connsiteX0" fmla="*/ 0 w 7230508"/>
                <a:gd name="connsiteY0" fmla="*/ 143903 h 1151224"/>
                <a:gd name="connsiteX1" fmla="*/ 6654896 w 7230508"/>
                <a:gd name="connsiteY1" fmla="*/ 143903 h 1151224"/>
                <a:gd name="connsiteX2" fmla="*/ 6654896 w 7230508"/>
                <a:gd name="connsiteY2" fmla="*/ 0 h 1151224"/>
                <a:gd name="connsiteX3" fmla="*/ 7230508 w 7230508"/>
                <a:gd name="connsiteY3" fmla="*/ 575612 h 1151224"/>
                <a:gd name="connsiteX4" fmla="*/ 6654896 w 7230508"/>
                <a:gd name="connsiteY4" fmla="*/ 1151224 h 1151224"/>
                <a:gd name="connsiteX5" fmla="*/ 6654896 w 7230508"/>
                <a:gd name="connsiteY5" fmla="*/ 1007321 h 1151224"/>
                <a:gd name="connsiteX6" fmla="*/ 0 w 7230508"/>
                <a:gd name="connsiteY6" fmla="*/ 1007321 h 1151224"/>
                <a:gd name="connsiteX7" fmla="*/ 0 w 7230508"/>
                <a:gd name="connsiteY7" fmla="*/ 143903 h 11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508" h="1151224">
                  <a:moveTo>
                    <a:pt x="0" y="143903"/>
                  </a:moveTo>
                  <a:lnTo>
                    <a:pt x="6654896" y="143903"/>
                  </a:lnTo>
                  <a:lnTo>
                    <a:pt x="6654896" y="0"/>
                  </a:lnTo>
                  <a:lnTo>
                    <a:pt x="7230508" y="575612"/>
                  </a:lnTo>
                  <a:lnTo>
                    <a:pt x="6654896" y="1151224"/>
                  </a:lnTo>
                  <a:lnTo>
                    <a:pt x="6654896" y="1007321"/>
                  </a:lnTo>
                  <a:lnTo>
                    <a:pt x="0" y="1007321"/>
                  </a:lnTo>
                  <a:lnTo>
                    <a:pt x="0" y="143903"/>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60413" rIns="448219" bIns="160413" numCol="1" spcCol="1270" anchor="ctr" anchorCtr="0">
              <a:noAutofit/>
            </a:bodyPr>
            <a:lstStyle/>
            <a:p>
              <a:pPr marL="457200" lvl="2" defTabSz="1155700">
                <a:lnSpc>
                  <a:spcPct val="90000"/>
                </a:lnSpc>
                <a:spcBef>
                  <a:spcPct val="0"/>
                </a:spcBef>
                <a:spcAft>
                  <a:spcPct val="15000"/>
                </a:spcAft>
              </a:pPr>
              <a:r>
                <a:rPr lang="en-US" sz="2400" b="1" kern="1200" dirty="0"/>
                <a:t>    Be based on </a:t>
              </a:r>
              <a:r>
                <a:rPr lang="en-US" sz="2400" b="1" dirty="0" smtClean="0"/>
                <a:t>d</a:t>
              </a:r>
              <a:r>
                <a:rPr lang="en-US" sz="2400" b="1" kern="1200" dirty="0" smtClean="0"/>
                <a:t>ata/changes </a:t>
              </a:r>
              <a:r>
                <a:rPr lang="en-US" sz="2400" b="1" kern="1200" dirty="0"/>
                <a:t>from </a:t>
              </a:r>
              <a:r>
                <a:rPr lang="en-US" sz="2400" b="1" kern="1200" dirty="0" smtClean="0"/>
                <a:t>		</a:t>
              </a:r>
              <a:r>
                <a:rPr lang="en-US" sz="2400" b="1" dirty="0" smtClean="0"/>
                <a:t>last </a:t>
              </a:r>
              <a:r>
                <a:rPr lang="en-US" sz="2400" b="1" kern="1200" dirty="0" smtClean="0"/>
                <a:t>OPPE</a:t>
              </a:r>
              <a:endParaRPr lang="en-US" sz="2400" b="1" kern="1200" dirty="0"/>
            </a:p>
          </p:txBody>
        </p:sp>
        <p:sp>
          <p:nvSpPr>
            <p:cNvPr id="13" name="Freeform 12">
              <a:extLst>
                <a:ext uri="{FF2B5EF4-FFF2-40B4-BE49-F238E27FC236}">
                  <a16:creationId xmlns:a16="http://schemas.microsoft.com/office/drawing/2014/main" id="{384DE8B1-5892-4347-AABA-8E97FDCE9265}"/>
                </a:ext>
              </a:extLst>
            </p:cNvPr>
            <p:cNvSpPr/>
            <p:nvPr/>
          </p:nvSpPr>
          <p:spPr>
            <a:xfrm>
              <a:off x="911286" y="5180360"/>
              <a:ext cx="987538" cy="996695"/>
            </a:xfrm>
            <a:custGeom>
              <a:avLst/>
              <a:gdLst>
                <a:gd name="connsiteX0" fmla="*/ 0 w 987538"/>
                <a:gd name="connsiteY0" fmla="*/ 498348 h 996695"/>
                <a:gd name="connsiteX1" fmla="*/ 493769 w 987538"/>
                <a:gd name="connsiteY1" fmla="*/ 0 h 996695"/>
                <a:gd name="connsiteX2" fmla="*/ 987538 w 987538"/>
                <a:gd name="connsiteY2" fmla="*/ 498348 h 996695"/>
                <a:gd name="connsiteX3" fmla="*/ 493769 w 987538"/>
                <a:gd name="connsiteY3" fmla="*/ 996696 h 996695"/>
                <a:gd name="connsiteX4" fmla="*/ 0 w 987538"/>
                <a:gd name="connsiteY4" fmla="*/ 498348 h 99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38" h="996695">
                  <a:moveTo>
                    <a:pt x="0" y="498348"/>
                  </a:moveTo>
                  <a:cubicBezTo>
                    <a:pt x="0" y="223118"/>
                    <a:pt x="221068" y="0"/>
                    <a:pt x="493769" y="0"/>
                  </a:cubicBezTo>
                  <a:cubicBezTo>
                    <a:pt x="766470" y="0"/>
                    <a:pt x="987538" y="223118"/>
                    <a:pt x="987538" y="498348"/>
                  </a:cubicBezTo>
                  <a:cubicBezTo>
                    <a:pt x="987538" y="773578"/>
                    <a:pt x="766470" y="996696"/>
                    <a:pt x="493769" y="996696"/>
                  </a:cubicBezTo>
                  <a:cubicBezTo>
                    <a:pt x="221068" y="996696"/>
                    <a:pt x="0" y="773578"/>
                    <a:pt x="0" y="498348"/>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7022" tIns="222163" rIns="297022" bIns="222163" numCol="1" spcCol="1270" anchor="ctr" anchorCtr="0">
              <a:noAutofit/>
            </a:bodyPr>
            <a:lstStyle/>
            <a:p>
              <a:pPr marL="0" lvl="0" indent="0" algn="ctr" defTabSz="1778000">
                <a:lnSpc>
                  <a:spcPct val="90000"/>
                </a:lnSpc>
                <a:spcBef>
                  <a:spcPct val="0"/>
                </a:spcBef>
                <a:spcAft>
                  <a:spcPct val="35000"/>
                </a:spcAft>
                <a:buNone/>
              </a:pPr>
              <a:endParaRPr lang="en-US" sz="4000" kern="1200" dirty="0"/>
            </a:p>
          </p:txBody>
        </p:sp>
      </p:grpSp>
      <p:sp>
        <p:nvSpPr>
          <p:cNvPr id="3" name="Title 2"/>
          <p:cNvSpPr>
            <a:spLocks noGrp="1"/>
          </p:cNvSpPr>
          <p:nvPr>
            <p:ph type="title"/>
          </p:nvPr>
        </p:nvSpPr>
        <p:spPr/>
        <p:txBody>
          <a:bodyPr>
            <a:normAutofit/>
          </a:bodyPr>
          <a:lstStyle/>
          <a:p>
            <a:r>
              <a:rPr lang="en-US" sz="3600" dirty="0" smtClean="0">
                <a:solidFill>
                  <a:schemeClr val="accent6">
                    <a:lumMod val="75000"/>
                  </a:schemeClr>
                </a:solidFill>
              </a:rPr>
              <a:t>FPPE/OPPE </a:t>
            </a:r>
            <a:r>
              <a:rPr lang="en-US" sz="3600" dirty="0">
                <a:solidFill>
                  <a:schemeClr val="accent6">
                    <a:lumMod val="75000"/>
                  </a:schemeClr>
                </a:solidFill>
              </a:rPr>
              <a:t>Physician Extenders</a:t>
            </a:r>
          </a:p>
        </p:txBody>
      </p:sp>
      <p:sp>
        <p:nvSpPr>
          <p:cNvPr id="32" name="Slide Number Placeholder 7"/>
          <p:cNvSpPr>
            <a:spLocks noGrp="1"/>
          </p:cNvSpPr>
          <p:nvPr>
            <p:ph type="sldNum" sz="quarter" idx="11"/>
          </p:nvPr>
        </p:nvSpPr>
        <p:spPr/>
        <p:txBody>
          <a:bodyPr/>
          <a:lstStyle/>
          <a:p>
            <a:fld id="{B52DE8F2-FE9F-4322-A945-8EFB995C108B}" type="slidenum">
              <a:rPr lang="en-US" smtClean="0"/>
              <a:pPr/>
              <a:t>31</a:t>
            </a:fld>
            <a:endParaRPr lang="en-US" dirty="0"/>
          </a:p>
        </p:txBody>
      </p:sp>
      <p:pic>
        <p:nvPicPr>
          <p:cNvPr id="16" name="Graphic 15" descr="Database">
            <a:extLst>
              <a:ext uri="{FF2B5EF4-FFF2-40B4-BE49-F238E27FC236}">
                <a16:creationId xmlns:a16="http://schemas.microsoft.com/office/drawing/2014/main" id="{5C8E1FC3-AC98-5E46-8002-BB76A66506C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1592" y="2794906"/>
            <a:ext cx="744759" cy="744759"/>
          </a:xfrm>
          <a:prstGeom prst="rect">
            <a:avLst/>
          </a:prstGeom>
        </p:spPr>
      </p:pic>
      <p:pic>
        <p:nvPicPr>
          <p:cNvPr id="19" name="Graphic 18" descr="Gauge">
            <a:extLst>
              <a:ext uri="{FF2B5EF4-FFF2-40B4-BE49-F238E27FC236}">
                <a16:creationId xmlns:a16="http://schemas.microsoft.com/office/drawing/2014/main" id="{D559EBC5-957B-2149-8A05-2A25AB8A01E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9123" y="3990325"/>
            <a:ext cx="639344" cy="639344"/>
          </a:xfrm>
          <a:prstGeom prst="rect">
            <a:avLst/>
          </a:prstGeom>
        </p:spPr>
      </p:pic>
      <p:pic>
        <p:nvPicPr>
          <p:cNvPr id="21" name="Graphic 20" descr="Monthly calendar">
            <a:extLst>
              <a:ext uri="{FF2B5EF4-FFF2-40B4-BE49-F238E27FC236}">
                <a16:creationId xmlns:a16="http://schemas.microsoft.com/office/drawing/2014/main" id="{36114585-1D20-B248-98D8-6582EAA6D82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8652" y="5308564"/>
            <a:ext cx="740285" cy="740285"/>
          </a:xfrm>
          <a:prstGeom prst="rect">
            <a:avLst/>
          </a:prstGeom>
        </p:spPr>
      </p:pic>
      <p:pic>
        <p:nvPicPr>
          <p:cNvPr id="23" name="Graphic 22" descr="Magnifying glass">
            <a:extLst>
              <a:ext uri="{FF2B5EF4-FFF2-40B4-BE49-F238E27FC236}">
                <a16:creationId xmlns:a16="http://schemas.microsoft.com/office/drawing/2014/main" id="{0F3707E8-3622-F046-9B9C-8130AB5CABC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96971" y="1545910"/>
            <a:ext cx="644461" cy="644461"/>
          </a:xfrm>
          <a:prstGeom prst="rect">
            <a:avLst/>
          </a:prstGeom>
        </p:spPr>
      </p:pic>
      <p:sp>
        <p:nvSpPr>
          <p:cNvPr id="2" name="Rectangle 1"/>
          <p:cNvSpPr/>
          <p:nvPr/>
        </p:nvSpPr>
        <p:spPr>
          <a:xfrm>
            <a:off x="1962463" y="1545911"/>
            <a:ext cx="5962337" cy="707886"/>
          </a:xfrm>
          <a:prstGeom prst="rect">
            <a:avLst/>
          </a:prstGeom>
        </p:spPr>
        <p:txBody>
          <a:bodyPr wrap="square">
            <a:spAutoFit/>
          </a:bodyPr>
          <a:lstStyle/>
          <a:p>
            <a:pPr>
              <a:buClr>
                <a:schemeClr val="accent2"/>
              </a:buClr>
            </a:pPr>
            <a:r>
              <a:rPr lang="en-US" sz="2000" b="1" dirty="0"/>
              <a:t>Should contain a dynamic process of checks and balances </a:t>
            </a:r>
          </a:p>
        </p:txBody>
      </p:sp>
      <p:sp>
        <p:nvSpPr>
          <p:cNvPr id="11" name="Rectangle 10"/>
          <p:cNvSpPr/>
          <p:nvPr/>
        </p:nvSpPr>
        <p:spPr>
          <a:xfrm>
            <a:off x="1947284" y="2805995"/>
            <a:ext cx="6337734" cy="707886"/>
          </a:xfrm>
          <a:prstGeom prst="rect">
            <a:avLst/>
          </a:prstGeom>
        </p:spPr>
        <p:txBody>
          <a:bodyPr wrap="square">
            <a:spAutoFit/>
          </a:bodyPr>
          <a:lstStyle/>
          <a:p>
            <a:pPr>
              <a:buClr>
                <a:schemeClr val="accent2"/>
              </a:buClr>
            </a:pPr>
            <a:r>
              <a:rPr lang="en-US" sz="2000" b="1" dirty="0"/>
              <a:t>Measure a system of care that‘s current, data driven, evidence based and controlled</a:t>
            </a:r>
          </a:p>
        </p:txBody>
      </p:sp>
      <p:sp>
        <p:nvSpPr>
          <p:cNvPr id="14" name="Rectangle 13"/>
          <p:cNvSpPr/>
          <p:nvPr/>
        </p:nvSpPr>
        <p:spPr>
          <a:xfrm>
            <a:off x="1962463" y="3976213"/>
            <a:ext cx="5977516" cy="707886"/>
          </a:xfrm>
          <a:prstGeom prst="rect">
            <a:avLst/>
          </a:prstGeom>
        </p:spPr>
        <p:txBody>
          <a:bodyPr wrap="square">
            <a:spAutoFit/>
          </a:bodyPr>
          <a:lstStyle/>
          <a:p>
            <a:pPr>
              <a:buClr>
                <a:schemeClr val="accent2"/>
              </a:buClr>
            </a:pPr>
            <a:r>
              <a:rPr lang="en-US" sz="2000" b="1" dirty="0"/>
              <a:t>The process of collecting and evaluating data is often captured differently</a:t>
            </a:r>
            <a:r>
              <a:rPr lang="en-US" dirty="0"/>
              <a:t>.</a:t>
            </a:r>
          </a:p>
        </p:txBody>
      </p:sp>
    </p:spTree>
    <p:extLst>
      <p:ext uri="{BB962C8B-B14F-4D97-AF65-F5344CB8AC3E}">
        <p14:creationId xmlns:p14="http://schemas.microsoft.com/office/powerpoint/2010/main" val="2680511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PEER REFERENCES</a:t>
            </a:r>
            <a:endParaRPr lang="en-US" dirty="0">
              <a:solidFill>
                <a:schemeClr val="accent6">
                  <a:lumMod val="75000"/>
                </a:schemeClr>
              </a:solidFill>
            </a:endParaRPr>
          </a:p>
        </p:txBody>
      </p:sp>
      <p:sp>
        <p:nvSpPr>
          <p:cNvPr id="3" name="Content Placeholder 2"/>
          <p:cNvSpPr>
            <a:spLocks noGrp="1"/>
          </p:cNvSpPr>
          <p:nvPr>
            <p:ph idx="1"/>
          </p:nvPr>
        </p:nvSpPr>
        <p:spPr/>
        <p:txBody>
          <a:bodyPr>
            <a:noAutofit/>
          </a:bodyPr>
          <a:lstStyle/>
          <a:p>
            <a:r>
              <a:rPr lang="en-US" sz="1400" dirty="0"/>
              <a:t>MS.07.07.03 Element of Performance 2 states that you only need to get and evaluate peer recommendations at reappointment if you have insufficient practitioner-specific data. Many facilities, however, continue to rely heavily on peer references as a means of collecting quality information.  Is this reliance based on fact or habit? Let's examine TJC's </a:t>
            </a:r>
            <a:r>
              <a:rPr lang="en-US" sz="1400" b="1" dirty="0"/>
              <a:t>current</a:t>
            </a:r>
            <a:r>
              <a:rPr lang="en-US" sz="1400" dirty="0"/>
              <a:t> peer reference requirements.</a:t>
            </a:r>
          </a:p>
          <a:p>
            <a:r>
              <a:rPr lang="en-US" sz="1400" dirty="0"/>
              <a:t>First, who may be a peer? This question comes up frequently and there is great variation in the answer even among our hospital clients. According to the Joint Commission, a peer is someone from the </a:t>
            </a:r>
            <a:r>
              <a:rPr lang="en-US" sz="1400" dirty="0">
                <a:solidFill>
                  <a:srgbClr val="FF0000"/>
                </a:solidFill>
              </a:rPr>
              <a:t>same discipline with essentially equal qualifications</a:t>
            </a:r>
            <a:r>
              <a:rPr lang="en-US" sz="1400" dirty="0"/>
              <a:t>.  For example, a nurse practitioner’s peer reference would ideally come from another nurse practitioner who is familiar with the individual’s actual performance, either from within the same organization or outside the organization</a:t>
            </a:r>
            <a:r>
              <a:rPr lang="en-US" sz="1400" dirty="0" smtClean="0"/>
              <a:t>. TJC </a:t>
            </a:r>
            <a:r>
              <a:rPr lang="en-US" sz="1400" dirty="0"/>
              <a:t>continues:</a:t>
            </a:r>
          </a:p>
          <a:p>
            <a:r>
              <a:rPr lang="en-US" sz="1400" dirty="0"/>
              <a:t>“However, in situations where there is no nurse practitioner, physician’s assistant, psychologist, or social worker who could provide a peer reference it is acceptable for a physician or D.O. with essentially equal qualifications, who is familiar with the allied health practitioner’s performance, to provide the reference.  For example, an anesthesiologist could provide a reference for a nurse anesthetist, and a psychiatrist could provide a reference for a psychologist and a psychologist with similar responsibilities could provide a reference for a social worker.”</a:t>
            </a:r>
          </a:p>
          <a:p>
            <a:r>
              <a:rPr lang="en-US" sz="1400" dirty="0"/>
              <a:t>From </a:t>
            </a:r>
            <a:r>
              <a:rPr lang="en-US" sz="1400" dirty="0">
                <a:hlinkClick r:id="rId2"/>
              </a:rPr>
              <a:t>http://www.jointcommission.org/AccreditationPrograms/Hospitals/Standards/09_FAQs/MS/Peer_References.htm</a:t>
            </a:r>
            <a:endParaRPr lang="en-US" sz="1400"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32</a:t>
            </a:fld>
            <a:endParaRPr lang="en-US" dirty="0"/>
          </a:p>
        </p:txBody>
      </p:sp>
    </p:spTree>
    <p:extLst>
      <p:ext uri="{BB962C8B-B14F-4D97-AF65-F5344CB8AC3E}">
        <p14:creationId xmlns:p14="http://schemas.microsoft.com/office/powerpoint/2010/main" val="1304039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PEER REFERENCES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a:t>“Peer </a:t>
            </a:r>
            <a:r>
              <a:rPr lang="en-US" dirty="0" smtClean="0"/>
              <a:t>References” </a:t>
            </a:r>
            <a:r>
              <a:rPr lang="en-US" dirty="0"/>
              <a:t>are reviews of the provider’s skills and experience by the candidate's colleagues. They are used to evaluate the provider’s current competence during the application process. The standard requirement across most healthcare facilities is three professional peer references, but the number may vary based on each facility’s bylaws</a:t>
            </a:r>
          </a:p>
          <a:p>
            <a:r>
              <a:rPr lang="en-US" dirty="0"/>
              <a:t>The references must be written documentation that document the </a:t>
            </a:r>
            <a:r>
              <a:rPr lang="en-US" dirty="0" smtClean="0"/>
              <a:t>provider’s general competency assessment:</a:t>
            </a:r>
            <a:endParaRPr lang="en-US" dirty="0"/>
          </a:p>
          <a:p>
            <a:pPr marL="342900" indent="-342900">
              <a:buFont typeface="Wingdings" panose="05000000000000000000" pitchFamily="2" charset="2"/>
              <a:buChar char="ü"/>
            </a:pPr>
            <a:r>
              <a:rPr lang="en-US" dirty="0"/>
              <a:t>Medical/clinical knowledge</a:t>
            </a:r>
          </a:p>
          <a:p>
            <a:pPr marL="342900" indent="-342900">
              <a:buFont typeface="Wingdings" panose="05000000000000000000" pitchFamily="2" charset="2"/>
              <a:buChar char="ü"/>
            </a:pPr>
            <a:r>
              <a:rPr lang="en-US" dirty="0"/>
              <a:t>Technical and clinical skills</a:t>
            </a:r>
          </a:p>
          <a:p>
            <a:pPr marL="342900" indent="-342900">
              <a:buFont typeface="Wingdings" panose="05000000000000000000" pitchFamily="2" charset="2"/>
              <a:buChar char="ü"/>
            </a:pPr>
            <a:r>
              <a:rPr lang="en-US" dirty="0"/>
              <a:t>Clinical judgment</a:t>
            </a:r>
          </a:p>
          <a:p>
            <a:pPr marL="342900" indent="-342900">
              <a:buFont typeface="Wingdings" panose="05000000000000000000" pitchFamily="2" charset="2"/>
              <a:buChar char="ü"/>
            </a:pPr>
            <a:r>
              <a:rPr lang="en-US" dirty="0"/>
              <a:t>Interpersonal skills</a:t>
            </a:r>
          </a:p>
          <a:p>
            <a:pPr marL="342900" indent="-342900">
              <a:buFont typeface="Wingdings" panose="05000000000000000000" pitchFamily="2" charset="2"/>
              <a:buChar char="ü"/>
            </a:pPr>
            <a:r>
              <a:rPr lang="en-US" dirty="0"/>
              <a:t>Communication skills</a:t>
            </a:r>
          </a:p>
          <a:p>
            <a:pPr marL="342900" indent="-342900">
              <a:buFont typeface="Wingdings" panose="05000000000000000000" pitchFamily="2" charset="2"/>
              <a:buChar char="ü"/>
            </a:pPr>
            <a:r>
              <a:rPr lang="en-US" dirty="0" smtClean="0"/>
              <a:t>Professionalism</a:t>
            </a:r>
          </a:p>
          <a:p>
            <a:r>
              <a:rPr lang="en-US" dirty="0" smtClean="0"/>
              <a:t>Leaders and Peers may not understand the process. Give them a quick and easy way (checklist to fill out) </a:t>
            </a:r>
          </a:p>
          <a:p>
            <a:r>
              <a:rPr lang="en-US" dirty="0" smtClean="0"/>
              <a:t>Three peer references is ideal</a:t>
            </a:r>
            <a:endParaRPr lang="en-US" dirty="0"/>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33</a:t>
            </a:fld>
            <a:endParaRPr lang="en-US" dirty="0"/>
          </a:p>
        </p:txBody>
      </p:sp>
    </p:spTree>
    <p:extLst>
      <p:ext uri="{BB962C8B-B14F-4D97-AF65-F5344CB8AC3E}">
        <p14:creationId xmlns:p14="http://schemas.microsoft.com/office/powerpoint/2010/main" val="113987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PEER REFERENCE</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a:t>The process is straightforward like the other document collections, but it’s a bit trickier since you’re dependent on other people to complete something and get it back to you:</a:t>
            </a:r>
          </a:p>
          <a:p>
            <a:r>
              <a:rPr lang="en-US" dirty="0"/>
              <a:t>1. Confirm that the provider’s peers are willing to submit a Peer Reference</a:t>
            </a:r>
            <a:br>
              <a:rPr lang="en-US" dirty="0"/>
            </a:br>
            <a:r>
              <a:rPr lang="en-US" dirty="0"/>
              <a:t>2. Send out Peer Reference forms to the peers</a:t>
            </a:r>
            <a:br>
              <a:rPr lang="en-US" dirty="0"/>
            </a:br>
            <a:r>
              <a:rPr lang="en-US" dirty="0"/>
              <a:t>3. Collect completed Peer References”</a:t>
            </a:r>
          </a:p>
          <a:p>
            <a:r>
              <a:rPr lang="en-US" b="1" dirty="0"/>
              <a:t> </a:t>
            </a:r>
            <a:endParaRPr lang="en-US" dirty="0"/>
          </a:p>
          <a:p>
            <a:r>
              <a:rPr lang="en-US" b="1" cap="all" dirty="0">
                <a:solidFill>
                  <a:schemeClr val="accent6">
                    <a:lumMod val="75000"/>
                  </a:schemeClr>
                </a:solidFill>
              </a:rPr>
              <a:t>WHO CAN SUBMIT A PEER REFERENCE? HOW DO YOU IDENTIFY THEM?</a:t>
            </a:r>
          </a:p>
          <a:p>
            <a:r>
              <a:rPr lang="en-US" dirty="0"/>
              <a:t>“The providers should provide names and contact information in the Peer References section of the application. They should have given a heads up to the individuals listed as references. The written references are confidential, so providers should never get their hands on completed references.</a:t>
            </a:r>
          </a:p>
          <a:p>
            <a:r>
              <a:rPr lang="en-US" dirty="0"/>
              <a:t>They should be individuals who have worked with the provider within 2-3 years to keep the references as current as possible. two or all of the references are usually doctors who have worked with the applicant in the same specialty, but one can be other knowledgeable professionals. They can be supervisors, medical directors, or other individuals who have observed the applicant’s performance and can evaluate the six areas.”</a:t>
            </a:r>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34</a:t>
            </a:fld>
            <a:endParaRPr lang="en-US" dirty="0"/>
          </a:p>
        </p:txBody>
      </p:sp>
    </p:spTree>
    <p:extLst>
      <p:ext uri="{BB962C8B-B14F-4D97-AF65-F5344CB8AC3E}">
        <p14:creationId xmlns:p14="http://schemas.microsoft.com/office/powerpoint/2010/main" val="3765637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PEER REFERENCE</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cap="all" dirty="0">
                <a:solidFill>
                  <a:schemeClr val="accent6">
                    <a:lumMod val="75000"/>
                  </a:schemeClr>
                </a:solidFill>
              </a:rPr>
              <a:t>WHAT DOES A PEER REFERENCE LOOK LIKE?</a:t>
            </a:r>
          </a:p>
          <a:p>
            <a:r>
              <a:rPr lang="en-US" dirty="0"/>
              <a:t>“It generally looks like a questionnaire with close-ended and open-ended questions. The scaled questions may have 3-5 options for you to circle like ‘below average, average, and above average.’</a:t>
            </a:r>
          </a:p>
          <a:p>
            <a:r>
              <a:rPr lang="en-US" dirty="0"/>
              <a:t>The peers need to answer questions about their familiarity and relationship of the applicant like: How long have you known them? What have you seen them practice? What kinds of facilities have you seen them practice in?</a:t>
            </a:r>
          </a:p>
          <a:p>
            <a:r>
              <a:rPr lang="en-US" dirty="0"/>
              <a:t>The completed review must be signed and dated by the reference. They’ll also have an opportunity to leave any additional comments.”</a:t>
            </a:r>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35</a:t>
            </a:fld>
            <a:endParaRPr lang="en-US" dirty="0"/>
          </a:p>
        </p:txBody>
      </p:sp>
    </p:spTree>
    <p:extLst>
      <p:ext uri="{BB962C8B-B14F-4D97-AF65-F5344CB8AC3E}">
        <p14:creationId xmlns:p14="http://schemas.microsoft.com/office/powerpoint/2010/main" val="2585989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PEER REFERENCE</a:t>
            </a:r>
            <a:endParaRPr lang="en-US" dirty="0">
              <a:solidFill>
                <a:schemeClr val="accent6">
                  <a:lumMod val="75000"/>
                </a:schemeClr>
              </a:solidFill>
            </a:endParaRPr>
          </a:p>
        </p:txBody>
      </p:sp>
      <p:sp>
        <p:nvSpPr>
          <p:cNvPr id="3" name="Content Placeholder 2"/>
          <p:cNvSpPr>
            <a:spLocks noGrp="1"/>
          </p:cNvSpPr>
          <p:nvPr>
            <p:ph idx="1"/>
          </p:nvPr>
        </p:nvSpPr>
        <p:spPr>
          <a:xfrm>
            <a:off x="466626" y="914401"/>
            <a:ext cx="8220174" cy="5606471"/>
          </a:xfrm>
        </p:spPr>
        <p:txBody>
          <a:bodyPr>
            <a:normAutofit fontScale="25000" lnSpcReduction="20000"/>
          </a:bodyPr>
          <a:lstStyle/>
          <a:p>
            <a:endParaRPr lang="en-US" b="1" cap="all" dirty="0" smtClean="0"/>
          </a:p>
          <a:p>
            <a:r>
              <a:rPr lang="en-US" sz="4800" b="1" cap="all" dirty="0" smtClean="0">
                <a:solidFill>
                  <a:schemeClr val="accent6">
                    <a:lumMod val="75000"/>
                  </a:schemeClr>
                </a:solidFill>
              </a:rPr>
              <a:t>WHEN </a:t>
            </a:r>
            <a:r>
              <a:rPr lang="en-US" sz="4800" b="1" cap="all" dirty="0">
                <a:solidFill>
                  <a:schemeClr val="accent6">
                    <a:lumMod val="75000"/>
                  </a:schemeClr>
                </a:solidFill>
              </a:rPr>
              <a:t>SHOULD I START THE PEER REFERENCES PROCESS?</a:t>
            </a:r>
          </a:p>
          <a:p>
            <a:r>
              <a:rPr lang="en-US" sz="4800" dirty="0"/>
              <a:t>“I encourage every credential manager to begin soon as you can! Once you get the names in the application, start reaching and sending the forms to them immediately.</a:t>
            </a:r>
          </a:p>
          <a:p>
            <a:r>
              <a:rPr lang="en-US" sz="4800" dirty="0"/>
              <a:t>Starting early will give you a cushion when the peers take longer than expected to get them back to you. From my experience, it’s taken on average 2-4 weeks to receive the completed references back, but it can be pretty scattered. It’s the longest and probably the most frustrating process.”</a:t>
            </a:r>
          </a:p>
          <a:p>
            <a:r>
              <a:rPr lang="en-US" sz="4800" b="1" cap="all" dirty="0" smtClean="0">
                <a:solidFill>
                  <a:schemeClr val="accent6">
                    <a:lumMod val="75000"/>
                  </a:schemeClr>
                </a:solidFill>
              </a:rPr>
              <a:t>THE </a:t>
            </a:r>
            <a:r>
              <a:rPr lang="en-US" sz="4800" b="1" cap="all" dirty="0">
                <a:solidFill>
                  <a:schemeClr val="accent6">
                    <a:lumMod val="75000"/>
                  </a:schemeClr>
                </a:solidFill>
              </a:rPr>
              <a:t>MOST DIFFICULT PART OF THE PEER REFERENCES PROCESS?</a:t>
            </a:r>
          </a:p>
          <a:p>
            <a:r>
              <a:rPr lang="en-US" sz="4800" dirty="0"/>
              <a:t>“Receiving them back. I’ve dealt with the burden of peers who ended up unresponsive or were extremely slow to respond. In those cases, it helps to offer them multiple forms of communication instead of limiting it to just mailing by envelope.</a:t>
            </a:r>
          </a:p>
          <a:p>
            <a:r>
              <a:rPr lang="en-US" sz="4800" dirty="0"/>
              <a:t>Emailing and faxing allows the individual to send the completed reference back with less delay, but I recommend using a credentialing software that facilitates the Peer References process from the very beginning. It’s more secure and expedites the process</a:t>
            </a:r>
            <a:r>
              <a:rPr lang="en-US" sz="4800" dirty="0" smtClean="0"/>
              <a:t>.”</a:t>
            </a:r>
          </a:p>
          <a:p>
            <a:r>
              <a:rPr lang="en-US" sz="4800" dirty="0" smtClean="0"/>
              <a:t>**Please </a:t>
            </a:r>
            <a:r>
              <a:rPr lang="en-US" sz="4800" dirty="0"/>
              <a:t>note, too, there is no TJC requirement that a physician must be in the same specialty to serve as a peer evaluator.  Any requirement that peers much be in the same specialty is voluntary – and beyond actual TJC accreditation requirements.  For small hospitals or facilities in rural areas, it may be impossible to find another specialist, particularly one who is not in direct competition, who can comment on the physician’s actual clinical knowledge, technical skills, judgment, interpersonal skills, communication, and professionalism.  Also, a thoughtful peer evaluation of a surgeon might come from an anesthesiologist who personally witnessed the surgeon’s surgical skills in the operating theater than a partner or other member of the surgery department who does not have this direct knowledge of the surgeon’s skill and judgment.  Again, the decision regarding who may serve as a peer reference is within the medical staff’s </a:t>
            </a:r>
            <a:r>
              <a:rPr lang="en-US" sz="4800" dirty="0" smtClean="0"/>
              <a:t>discretion.</a:t>
            </a:r>
            <a:endParaRPr lang="en-US" sz="4800" dirty="0"/>
          </a:p>
          <a:p>
            <a:r>
              <a:rPr lang="en-US" dirty="0"/>
              <a:t/>
            </a:r>
            <a:br>
              <a:rPr lang="en-US" dirty="0"/>
            </a:br>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36</a:t>
            </a:fld>
            <a:endParaRPr lang="en-US" dirty="0"/>
          </a:p>
        </p:txBody>
      </p:sp>
    </p:spTree>
    <p:extLst>
      <p:ext uri="{BB962C8B-B14F-4D97-AF65-F5344CB8AC3E}">
        <p14:creationId xmlns:p14="http://schemas.microsoft.com/office/powerpoint/2010/main" val="782006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OPPE for APP Tips </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a:bodyPr>
          <a:lstStyle/>
          <a:p>
            <a:pPr marL="342900" indent="-342900">
              <a:buClr>
                <a:srgbClr val="86CCCC"/>
              </a:buClr>
              <a:buFont typeface="Wingdings" panose="05000000000000000000" pitchFamily="2" charset="2"/>
              <a:buChar char="Ø"/>
            </a:pPr>
            <a:r>
              <a:rPr lang="en-US" dirty="0" smtClean="0"/>
              <a:t>Like background or experience</a:t>
            </a:r>
          </a:p>
          <a:p>
            <a:pPr marL="342900" indent="-342900">
              <a:buClr>
                <a:srgbClr val="86CCCC"/>
              </a:buClr>
              <a:buFont typeface="Wingdings" panose="05000000000000000000" pitchFamily="2" charset="2"/>
              <a:buChar char="Ø"/>
            </a:pPr>
            <a:r>
              <a:rPr lang="en-US" dirty="0" smtClean="0"/>
              <a:t>Nurse supervisors or managers are okay as well as physicians</a:t>
            </a:r>
          </a:p>
          <a:p>
            <a:pPr marL="342900" indent="-342900">
              <a:buClr>
                <a:srgbClr val="86CCCC"/>
              </a:buClr>
              <a:buFont typeface="Wingdings" panose="05000000000000000000" pitchFamily="2" charset="2"/>
              <a:buChar char="Ø"/>
            </a:pPr>
            <a:r>
              <a:rPr lang="en-US" dirty="0" smtClean="0"/>
              <a:t>Observation, patient feedback/experience</a:t>
            </a:r>
          </a:p>
          <a:p>
            <a:pPr marL="342900" indent="-342900">
              <a:buClr>
                <a:srgbClr val="86CCCC"/>
              </a:buClr>
              <a:buFont typeface="Wingdings" panose="05000000000000000000" pitchFamily="2" charset="2"/>
              <a:buChar char="Ø"/>
            </a:pPr>
            <a:r>
              <a:rPr lang="en-US" dirty="0" smtClean="0"/>
              <a:t>Collaborating or Supervisory </a:t>
            </a:r>
          </a:p>
          <a:p>
            <a:pPr marL="342900" indent="-342900">
              <a:buClr>
                <a:srgbClr val="86CCCC"/>
              </a:buClr>
              <a:buFont typeface="Wingdings" panose="05000000000000000000" pitchFamily="2" charset="2"/>
              <a:buChar char="Ø"/>
            </a:pPr>
            <a:r>
              <a:rPr lang="en-US" dirty="0" smtClean="0"/>
              <a:t>No data is okay- use other resources, no data can be data as in “no complications” or any negative. Explanation for no data. </a:t>
            </a:r>
          </a:p>
          <a:p>
            <a:pPr marL="342900" indent="-342900">
              <a:buClr>
                <a:srgbClr val="86CCCC"/>
              </a:buClr>
              <a:buFont typeface="Wingdings" panose="05000000000000000000" pitchFamily="2" charset="2"/>
              <a:buChar char="Ø"/>
            </a:pPr>
            <a:r>
              <a:rPr lang="en-US" dirty="0" smtClean="0"/>
              <a:t>Separate from HR annual reviews</a:t>
            </a:r>
          </a:p>
          <a:p>
            <a:pPr marL="342900" indent="-342900">
              <a:buClr>
                <a:srgbClr val="86CCCC"/>
              </a:buClr>
              <a:buFont typeface="Wingdings" panose="05000000000000000000" pitchFamily="2" charset="2"/>
              <a:buChar char="Ø"/>
            </a:pPr>
            <a:r>
              <a:rPr lang="en-US" dirty="0" smtClean="0"/>
              <a:t>Mix of general and specialty rates</a:t>
            </a:r>
          </a:p>
          <a:p>
            <a:pPr marL="342900" indent="-342900">
              <a:buClr>
                <a:srgbClr val="86CCCC"/>
              </a:buClr>
              <a:buFont typeface="Wingdings" panose="05000000000000000000" pitchFamily="2" charset="2"/>
              <a:buChar char="Ø"/>
            </a:pPr>
            <a:r>
              <a:rPr lang="en-US" dirty="0" smtClean="0"/>
              <a:t>Based on bylaws physician OPPE may be different from APP</a:t>
            </a:r>
          </a:p>
          <a:p>
            <a:pPr marL="342900" indent="-342900">
              <a:buClr>
                <a:srgbClr val="86CCCC"/>
              </a:buClr>
              <a:buFont typeface="Wingdings" panose="05000000000000000000" pitchFamily="2" charset="2"/>
              <a:buChar char="Ø"/>
            </a:pPr>
            <a:r>
              <a:rPr lang="en-US" dirty="0" smtClean="0"/>
              <a:t>Late career or low volume criteria should be included</a:t>
            </a:r>
          </a:p>
          <a:p>
            <a:pPr marL="342900" indent="-342900">
              <a:buClr>
                <a:srgbClr val="86CCCC"/>
              </a:buClr>
              <a:buFont typeface="Wingdings" panose="05000000000000000000" pitchFamily="2" charset="2"/>
              <a:buChar char="Ø"/>
            </a:pPr>
            <a:r>
              <a:rPr lang="en-US" dirty="0" smtClean="0"/>
              <a:t>Courses CE’s do not count as FPPE/OPPE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77FCA1A9-EFF6-4820-97EF-E505BEA68649}" type="slidenum">
              <a:rPr lang="en-US" smtClean="0"/>
              <a:pPr/>
              <a:t>37</a:t>
            </a:fld>
            <a:endParaRPr lang="en-US" dirty="0"/>
          </a:p>
        </p:txBody>
      </p:sp>
    </p:spTree>
    <p:extLst>
      <p:ext uri="{BB962C8B-B14F-4D97-AF65-F5344CB8AC3E}">
        <p14:creationId xmlns:p14="http://schemas.microsoft.com/office/powerpoint/2010/main" val="320285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a:t>All standards require your process be delineated in your by-laws including:</a:t>
            </a:r>
          </a:p>
          <a:p>
            <a:pPr marL="342900" indent="-342900">
              <a:buClr>
                <a:schemeClr val="accent4"/>
              </a:buClr>
              <a:buFont typeface="Arial" panose="020B0604020202020204" pitchFamily="34" charset="0"/>
              <a:buChar char="•"/>
            </a:pPr>
            <a:r>
              <a:rPr lang="en-US" dirty="0"/>
              <a:t>Requirements</a:t>
            </a:r>
          </a:p>
          <a:p>
            <a:pPr marL="342900" indent="-342900">
              <a:buClr>
                <a:schemeClr val="accent4"/>
              </a:buClr>
              <a:buFont typeface="Arial" panose="020B0604020202020204" pitchFamily="34" charset="0"/>
              <a:buChar char="•"/>
            </a:pPr>
            <a:r>
              <a:rPr lang="en-US" dirty="0"/>
              <a:t>Timeframes</a:t>
            </a:r>
          </a:p>
          <a:p>
            <a:pPr marL="342900" indent="-342900">
              <a:buClr>
                <a:schemeClr val="accent4"/>
              </a:buClr>
              <a:buFont typeface="Arial" panose="020B0604020202020204" pitchFamily="34" charset="0"/>
              <a:buChar char="•"/>
            </a:pPr>
            <a:r>
              <a:rPr lang="en-US" dirty="0"/>
              <a:t>Intended framework</a:t>
            </a:r>
          </a:p>
          <a:p>
            <a:pPr marL="342900" indent="-342900">
              <a:buClr>
                <a:schemeClr val="accent4"/>
              </a:buClr>
              <a:buFont typeface="Arial" panose="020B0604020202020204" pitchFamily="34" charset="0"/>
              <a:buChar char="•"/>
            </a:pPr>
            <a:r>
              <a:rPr lang="en-US" dirty="0"/>
              <a:t>Measure to be used</a:t>
            </a:r>
          </a:p>
          <a:p>
            <a:pPr marL="342900" indent="-342900">
              <a:buClr>
                <a:schemeClr val="accent4"/>
              </a:buClr>
              <a:buFont typeface="Arial" panose="020B0604020202020204" pitchFamily="34" charset="0"/>
              <a:buChar char="•"/>
            </a:pPr>
            <a:r>
              <a:rPr lang="en-US" dirty="0"/>
              <a:t>How data will be collected</a:t>
            </a:r>
          </a:p>
          <a:p>
            <a:pPr marL="342900" indent="-342900">
              <a:buClr>
                <a:schemeClr val="accent4"/>
              </a:buClr>
              <a:buFont typeface="Arial" panose="020B0604020202020204" pitchFamily="34" charset="0"/>
              <a:buChar char="•"/>
            </a:pPr>
            <a:r>
              <a:rPr lang="en-US" dirty="0"/>
              <a:t>Criteria/triggers for initiating a performance improvement </a:t>
            </a:r>
            <a:r>
              <a:rPr lang="en-US" dirty="0" smtClean="0"/>
              <a:t>plan</a:t>
            </a:r>
          </a:p>
          <a:p>
            <a:pPr marL="342900" indent="-342900">
              <a:buClr>
                <a:schemeClr val="accent4"/>
              </a:buClr>
              <a:buFont typeface="Arial" panose="020B0604020202020204" pitchFamily="34" charset="0"/>
              <a:buChar char="•"/>
            </a:pPr>
            <a:r>
              <a:rPr lang="en-US" dirty="0" smtClean="0"/>
              <a:t>KEEP IT SIMPLE</a:t>
            </a:r>
            <a:endParaRPr lang="en-US" dirty="0"/>
          </a:p>
          <a:p>
            <a:endParaRPr lang="en-US" dirty="0"/>
          </a:p>
        </p:txBody>
      </p:sp>
      <p:pic>
        <p:nvPicPr>
          <p:cNvPr id="13" name="Content Placeholder 12">
            <a:extLst>
              <a:ext uri="{FF2B5EF4-FFF2-40B4-BE49-F238E27FC236}">
                <a16:creationId xmlns:a16="http://schemas.microsoft.com/office/drawing/2014/main" id="{01D2D6DB-07FC-5A41-A365-74919C5C7A41}"/>
              </a:ext>
            </a:extLst>
          </p:cNvPr>
          <p:cNvPicPr>
            <a:picLocks noGrp="1" noChangeAspect="1"/>
          </p:cNvPicPr>
          <p:nvPr>
            <p:ph sz="half" idx="2"/>
          </p:nvPr>
        </p:nvPicPr>
        <p:blipFill>
          <a:blip r:embed="rId2"/>
          <a:stretch>
            <a:fillRect/>
          </a:stretch>
        </p:blipFill>
        <p:spPr>
          <a:xfrm>
            <a:off x="5118746" y="1499633"/>
            <a:ext cx="3766585" cy="3766585"/>
          </a:xfrm>
        </p:spPr>
      </p:pic>
      <p:sp>
        <p:nvSpPr>
          <p:cNvPr id="2" name="Title 1"/>
          <p:cNvSpPr>
            <a:spLocks noGrp="1"/>
          </p:cNvSpPr>
          <p:nvPr>
            <p:ph type="title"/>
          </p:nvPr>
        </p:nvSpPr>
        <p:spPr/>
        <p:txBody>
          <a:bodyPr/>
          <a:lstStyle/>
          <a:p>
            <a:r>
              <a:rPr lang="en-US" dirty="0">
                <a:solidFill>
                  <a:schemeClr val="accent6">
                    <a:lumMod val="75000"/>
                  </a:schemeClr>
                </a:solidFill>
              </a:rPr>
              <a:t>WHAT IS CLEAR</a:t>
            </a:r>
          </a:p>
        </p:txBody>
      </p:sp>
      <p:sp>
        <p:nvSpPr>
          <p:cNvPr id="4" name="Slide Number Placeholder 3"/>
          <p:cNvSpPr>
            <a:spLocks noGrp="1"/>
          </p:cNvSpPr>
          <p:nvPr>
            <p:ph type="sldNum" sz="quarter" idx="11"/>
          </p:nvPr>
        </p:nvSpPr>
        <p:spPr/>
        <p:txBody>
          <a:bodyPr/>
          <a:lstStyle/>
          <a:p>
            <a:fld id="{77FCA1A9-EFF6-4820-97EF-E505BEA68649}" type="slidenum">
              <a:rPr lang="en-US" smtClean="0"/>
              <a:pPr/>
              <a:t>38</a:t>
            </a:fld>
            <a:endParaRPr lang="en-US" dirty="0"/>
          </a:p>
        </p:txBody>
      </p:sp>
    </p:spTree>
    <p:extLst>
      <p:ext uri="{BB962C8B-B14F-4D97-AF65-F5344CB8AC3E}">
        <p14:creationId xmlns:p14="http://schemas.microsoft.com/office/powerpoint/2010/main" val="2554438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B815F2-CA5C-8E4B-932B-7EC9AE858528}"/>
              </a:ext>
            </a:extLst>
          </p:cNvPr>
          <p:cNvPicPr>
            <a:picLocks noChangeAspect="1"/>
          </p:cNvPicPr>
          <p:nvPr/>
        </p:nvPicPr>
        <p:blipFill>
          <a:blip r:embed="rId2"/>
          <a:stretch>
            <a:fillRect/>
          </a:stretch>
        </p:blipFill>
        <p:spPr>
          <a:xfrm>
            <a:off x="5709424" y="1959365"/>
            <a:ext cx="2899026" cy="3010923"/>
          </a:xfrm>
          <a:prstGeom prst="rect">
            <a:avLst/>
          </a:prstGeom>
        </p:spPr>
      </p:pic>
      <p:grpSp>
        <p:nvGrpSpPr>
          <p:cNvPr id="15" name="Group 14">
            <a:extLst>
              <a:ext uri="{FF2B5EF4-FFF2-40B4-BE49-F238E27FC236}">
                <a16:creationId xmlns:a16="http://schemas.microsoft.com/office/drawing/2014/main" id="{6FE47AB2-8BBA-9C47-9B91-93FEE5B0E62D}"/>
              </a:ext>
            </a:extLst>
          </p:cNvPr>
          <p:cNvGrpSpPr/>
          <p:nvPr/>
        </p:nvGrpSpPr>
        <p:grpSpPr>
          <a:xfrm>
            <a:off x="355150" y="1232808"/>
            <a:ext cx="3667850" cy="3986779"/>
            <a:chOff x="1165310" y="1169787"/>
            <a:chExt cx="3442866" cy="3986779"/>
          </a:xfrm>
        </p:grpSpPr>
        <p:sp>
          <p:nvSpPr>
            <p:cNvPr id="16" name="TextBox 15">
              <a:extLst>
                <a:ext uri="{FF2B5EF4-FFF2-40B4-BE49-F238E27FC236}">
                  <a16:creationId xmlns:a16="http://schemas.microsoft.com/office/drawing/2014/main" id="{C63BF057-63C3-7448-9CE1-8AAF03F4F586}"/>
                </a:ext>
              </a:extLst>
            </p:cNvPr>
            <p:cNvSpPr txBox="1"/>
            <p:nvPr/>
          </p:nvSpPr>
          <p:spPr>
            <a:xfrm>
              <a:off x="1197865" y="3985275"/>
              <a:ext cx="3410311" cy="492443"/>
            </a:xfrm>
            <a:prstGeom prst="rect">
              <a:avLst/>
            </a:prstGeom>
            <a:noFill/>
          </p:spPr>
          <p:txBody>
            <a:bodyPr wrap="square" lIns="0" tIns="0" rIns="0" bIns="0" rtlCol="0" anchor="b">
              <a:spAutoFit/>
            </a:bodyPr>
            <a:lstStyle/>
            <a:p>
              <a:endParaRPr lang="en-US" sz="3200" b="1" kern="100" spc="100" dirty="0">
                <a:solidFill>
                  <a:schemeClr val="accent1"/>
                </a:solidFill>
                <a:latin typeface="+mj-lt"/>
                <a:ea typeface="Calibri" charset="0"/>
                <a:cs typeface="Calibri" charset="0"/>
              </a:endParaRPr>
            </a:p>
          </p:txBody>
        </p:sp>
        <p:sp>
          <p:nvSpPr>
            <p:cNvPr id="17" name="Rectangle 16">
              <a:extLst>
                <a:ext uri="{FF2B5EF4-FFF2-40B4-BE49-F238E27FC236}">
                  <a16:creationId xmlns:a16="http://schemas.microsoft.com/office/drawing/2014/main" id="{EB87E63E-EB1F-3A45-BA4F-5B7202B1C738}"/>
                </a:ext>
              </a:extLst>
            </p:cNvPr>
            <p:cNvSpPr/>
            <p:nvPr/>
          </p:nvSpPr>
          <p:spPr>
            <a:xfrm>
              <a:off x="1165310" y="4907267"/>
              <a:ext cx="61" cy="249299"/>
            </a:xfrm>
            <a:prstGeom prst="rect">
              <a:avLst/>
            </a:prstGeom>
          </p:spPr>
          <p:txBody>
            <a:bodyPr wrap="none" lIns="0" tIns="0" rIns="0" bIns="0">
              <a:spAutoFit/>
            </a:bodyPr>
            <a:lstStyle/>
            <a:p>
              <a:pPr lvl="0">
                <a:lnSpc>
                  <a:spcPct val="90000"/>
                </a:lnSpc>
              </a:pPr>
              <a:endParaRPr lang="en-US" b="1" kern="100" spc="200" dirty="0">
                <a:solidFill>
                  <a:schemeClr val="accent1"/>
                </a:solidFill>
                <a:latin typeface="+mj-lt"/>
                <a:ea typeface="Calibri" charset="0"/>
                <a:cs typeface="Calibri" charset="0"/>
              </a:endParaRPr>
            </a:p>
          </p:txBody>
        </p:sp>
        <p:sp>
          <p:nvSpPr>
            <p:cNvPr id="18" name="TextBox 17">
              <a:extLst>
                <a:ext uri="{FF2B5EF4-FFF2-40B4-BE49-F238E27FC236}">
                  <a16:creationId xmlns:a16="http://schemas.microsoft.com/office/drawing/2014/main" id="{A84A9517-5984-1C4D-BBCC-33E7ED4CD86B}"/>
                </a:ext>
              </a:extLst>
            </p:cNvPr>
            <p:cNvSpPr txBox="1"/>
            <p:nvPr/>
          </p:nvSpPr>
          <p:spPr>
            <a:xfrm>
              <a:off x="1165310" y="1169787"/>
              <a:ext cx="1517904" cy="1261884"/>
            </a:xfrm>
            <a:prstGeom prst="rect">
              <a:avLst/>
            </a:prstGeom>
            <a:noFill/>
          </p:spPr>
          <p:txBody>
            <a:bodyPr wrap="square" lIns="0" tIns="0" rIns="0" bIns="0" rtlCol="0" anchor="b">
              <a:spAutoFit/>
            </a:bodyPr>
            <a:lstStyle/>
            <a:p>
              <a:endParaRPr lang="en-US" sz="8200" b="1" kern="100" spc="150" dirty="0">
                <a:solidFill>
                  <a:schemeClr val="accent1"/>
                </a:solidFill>
                <a:latin typeface="+mj-lt"/>
                <a:ea typeface="Calibri" charset="0"/>
                <a:cs typeface="Calibri" charset="0"/>
              </a:endParaRPr>
            </a:p>
          </p:txBody>
        </p:sp>
      </p:grpSp>
      <p:sp>
        <p:nvSpPr>
          <p:cNvPr id="19" name="Slide Number Placeholder 18">
            <a:extLst>
              <a:ext uri="{FF2B5EF4-FFF2-40B4-BE49-F238E27FC236}">
                <a16:creationId xmlns:a16="http://schemas.microsoft.com/office/drawing/2014/main" id="{C3012FF5-6B17-AC44-A4AC-8CC4CCABBB09}"/>
              </a:ext>
            </a:extLst>
          </p:cNvPr>
          <p:cNvSpPr>
            <a:spLocks noGrp="1"/>
          </p:cNvSpPr>
          <p:nvPr>
            <p:ph type="sldNum" sz="quarter" idx="11"/>
          </p:nvPr>
        </p:nvSpPr>
        <p:spPr/>
        <p:txBody>
          <a:bodyPr/>
          <a:lstStyle/>
          <a:p>
            <a:fld id="{77FCA1A9-EFF6-4820-97EF-E505BEA68649}" type="slidenum">
              <a:rPr lang="en-US" smtClean="0"/>
              <a:pPr/>
              <a:t>39</a:t>
            </a:fld>
            <a:endParaRPr lang="en-US" dirty="0"/>
          </a:p>
        </p:txBody>
      </p:sp>
      <p:pic>
        <p:nvPicPr>
          <p:cNvPr id="9" name="Picture 8">
            <a:extLst>
              <a:ext uri="{FF2B5EF4-FFF2-40B4-BE49-F238E27FC236}">
                <a16:creationId xmlns:a16="http://schemas.microsoft.com/office/drawing/2014/main" id="{F6540A9D-E778-0C4D-9723-7BDB89A53DFD}"/>
              </a:ext>
            </a:extLst>
          </p:cNvPr>
          <p:cNvPicPr>
            <a:picLocks noChangeAspect="1"/>
          </p:cNvPicPr>
          <p:nvPr/>
        </p:nvPicPr>
        <p:blipFill rotWithShape="1">
          <a:blip r:embed="rId3"/>
          <a:srcRect l="23262" t="2174" r="10089" b="77786"/>
          <a:stretch/>
        </p:blipFill>
        <p:spPr>
          <a:xfrm rot="10800000" flipH="1">
            <a:off x="1256145" y="996"/>
            <a:ext cx="6900718" cy="1603371"/>
          </a:xfrm>
          <a:prstGeom prst="rect">
            <a:avLst/>
          </a:prstGeom>
        </p:spPr>
      </p:pic>
      <p:sp>
        <p:nvSpPr>
          <p:cNvPr id="11" name="TextBox 10">
            <a:extLst>
              <a:ext uri="{FF2B5EF4-FFF2-40B4-BE49-F238E27FC236}">
                <a16:creationId xmlns:a16="http://schemas.microsoft.com/office/drawing/2014/main" id="{E260D76B-3A18-754D-88EA-E841DB2B7107}"/>
              </a:ext>
            </a:extLst>
          </p:cNvPr>
          <p:cNvSpPr txBox="1"/>
          <p:nvPr/>
        </p:nvSpPr>
        <p:spPr>
          <a:xfrm>
            <a:off x="709827" y="1879892"/>
            <a:ext cx="4598153" cy="4062651"/>
          </a:xfrm>
          <a:prstGeom prst="rect">
            <a:avLst/>
          </a:prstGeom>
          <a:noFill/>
        </p:spPr>
        <p:txBody>
          <a:bodyPr wrap="square" lIns="0" tIns="0" rIns="0" bIns="0" rtlCol="0" anchor="b">
            <a:spAutoFit/>
          </a:bodyPr>
          <a:lstStyle/>
          <a:p>
            <a:r>
              <a:rPr lang="en-US" sz="2400" dirty="0" smtClean="0">
                <a:solidFill>
                  <a:schemeClr val="accent6">
                    <a:lumMod val="75000"/>
                  </a:schemeClr>
                </a:solidFill>
                <a:latin typeface="+mj-lt"/>
              </a:rPr>
              <a:t>Finally, FPPE/OPPE </a:t>
            </a:r>
            <a:r>
              <a:rPr lang="en-US" sz="2400" dirty="0">
                <a:solidFill>
                  <a:schemeClr val="accent6">
                    <a:lumMod val="75000"/>
                  </a:schemeClr>
                </a:solidFill>
                <a:latin typeface="+mj-lt"/>
              </a:rPr>
              <a:t>is essential for an organization. </a:t>
            </a:r>
          </a:p>
          <a:p>
            <a:endParaRPr lang="en-US" sz="2400" dirty="0">
              <a:solidFill>
                <a:schemeClr val="accent6">
                  <a:lumMod val="75000"/>
                </a:schemeClr>
              </a:solidFill>
              <a:latin typeface="+mj-lt"/>
            </a:endParaRPr>
          </a:p>
          <a:p>
            <a:r>
              <a:rPr lang="en-US" sz="2400" dirty="0">
                <a:solidFill>
                  <a:schemeClr val="accent6">
                    <a:lumMod val="75000"/>
                  </a:schemeClr>
                </a:solidFill>
                <a:latin typeface="+mj-lt"/>
              </a:rPr>
              <a:t>Not only at Initial Appointment/Onboarding or Privileging, but ONGOING! </a:t>
            </a:r>
          </a:p>
          <a:p>
            <a:endParaRPr lang="en-US" sz="2400" dirty="0">
              <a:solidFill>
                <a:schemeClr val="accent6">
                  <a:lumMod val="75000"/>
                </a:schemeClr>
              </a:solidFill>
              <a:latin typeface="+mj-lt"/>
            </a:endParaRPr>
          </a:p>
          <a:p>
            <a:r>
              <a:rPr lang="en-US" sz="2400" dirty="0" smtClean="0">
                <a:solidFill>
                  <a:schemeClr val="accent6">
                    <a:lumMod val="75000"/>
                  </a:schemeClr>
                </a:solidFill>
                <a:latin typeface="+mj-lt"/>
              </a:rPr>
              <a:t>FPPE/OPPE </a:t>
            </a:r>
            <a:r>
              <a:rPr lang="en-US" sz="2400" dirty="0">
                <a:solidFill>
                  <a:schemeClr val="accent6">
                    <a:lumMod val="75000"/>
                  </a:schemeClr>
                </a:solidFill>
                <a:latin typeface="+mj-lt"/>
              </a:rPr>
              <a:t>can be a very valuable tool internally as well as for accreditation purposes for prevention. </a:t>
            </a:r>
          </a:p>
        </p:txBody>
      </p:sp>
    </p:spTree>
    <p:extLst>
      <p:ext uri="{BB962C8B-B14F-4D97-AF65-F5344CB8AC3E}">
        <p14:creationId xmlns:p14="http://schemas.microsoft.com/office/powerpoint/2010/main" val="35442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0"/>
                                        <p:tgtEl>
                                          <p:spTgt spid="15"/>
                                        </p:tgtEl>
                                      </p:cBhvr>
                                    </p:animEffect>
                                  </p:childTnLst>
                                </p:cTn>
                              </p:par>
                            </p:childTnLst>
                          </p:cTn>
                        </p:par>
                        <p:par>
                          <p:cTn id="8" fill="hold">
                            <p:stCondLst>
                              <p:cond delay="5000"/>
                            </p:stCondLst>
                            <p:childTnLst>
                              <p:par>
                                <p:cTn id="9" presetID="10" presetClass="exit" presetSubtype="0" fill="hold" nodeType="afterEffect">
                                  <p:stCondLst>
                                    <p:cond delay="0"/>
                                  </p:stCondLst>
                                  <p:childTnLst>
                                    <p:animEffect transition="out" filter="fade">
                                      <p:cBhvr>
                                        <p:cTn id="10" dur="5000"/>
                                        <p:tgtEl>
                                          <p:spTgt spid="15"/>
                                        </p:tgtEl>
                                      </p:cBhvr>
                                    </p:animEffect>
                                    <p:set>
                                      <p:cBhvr>
                                        <p:cTn id="11" dur="1" fill="hold">
                                          <p:stCondLst>
                                            <p:cond delay="4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5783" y="1162049"/>
            <a:ext cx="2943874" cy="5206599"/>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4619" y="1403927"/>
            <a:ext cx="5144654" cy="4719782"/>
          </a:xfrm>
        </p:spPr>
      </p:pic>
      <p:sp>
        <p:nvSpPr>
          <p:cNvPr id="4" name="Title 3"/>
          <p:cNvSpPr>
            <a:spLocks noGrp="1"/>
          </p:cNvSpPr>
          <p:nvPr>
            <p:ph type="title"/>
          </p:nvPr>
        </p:nvSpPr>
        <p:spPr/>
        <p:txBody>
          <a:bodyPr>
            <a:normAutofit/>
          </a:bodyPr>
          <a:lstStyle/>
          <a:p>
            <a:r>
              <a:rPr lang="en-US" sz="3200" dirty="0" smtClean="0">
                <a:solidFill>
                  <a:schemeClr val="accent6">
                    <a:lumMod val="75000"/>
                  </a:schemeClr>
                </a:solidFill>
              </a:rPr>
              <a:t>Examples of APP’s</a:t>
            </a:r>
            <a:endParaRPr lang="en-US" sz="3200" dirty="0">
              <a:solidFill>
                <a:schemeClr val="accent6">
                  <a:lumMod val="75000"/>
                </a:schemeClr>
              </a:solidFill>
            </a:endParaRPr>
          </a:p>
        </p:txBody>
      </p:sp>
      <p:sp>
        <p:nvSpPr>
          <p:cNvPr id="5" name="Slide Number Placeholder 4"/>
          <p:cNvSpPr>
            <a:spLocks noGrp="1"/>
          </p:cNvSpPr>
          <p:nvPr>
            <p:ph type="sldNum" sz="quarter" idx="11"/>
          </p:nvPr>
        </p:nvSpPr>
        <p:spPr/>
        <p:txBody>
          <a:bodyPr/>
          <a:lstStyle/>
          <a:p>
            <a:fld id="{77FCA1A9-EFF6-4820-97EF-E505BEA68649}" type="slidenum">
              <a:rPr lang="en-US" smtClean="0"/>
              <a:pPr/>
              <a:t>4</a:t>
            </a:fld>
            <a:endParaRPr lang="en-US" dirty="0"/>
          </a:p>
        </p:txBody>
      </p:sp>
    </p:spTree>
    <p:extLst>
      <p:ext uri="{BB962C8B-B14F-4D97-AF65-F5344CB8AC3E}">
        <p14:creationId xmlns:p14="http://schemas.microsoft.com/office/powerpoint/2010/main" val="149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Symplr and Joni say</a:t>
            </a:r>
            <a:endParaRPr lang="en-US" dirty="0">
              <a:solidFill>
                <a:schemeClr val="accent6">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 y="1469231"/>
            <a:ext cx="8220075" cy="4110037"/>
          </a:xfrm>
        </p:spPr>
      </p:pic>
      <p:sp>
        <p:nvSpPr>
          <p:cNvPr id="4" name="Slide Number Placeholder 3"/>
          <p:cNvSpPr>
            <a:spLocks noGrp="1"/>
          </p:cNvSpPr>
          <p:nvPr>
            <p:ph type="sldNum" sz="quarter" idx="11"/>
          </p:nvPr>
        </p:nvSpPr>
        <p:spPr/>
        <p:txBody>
          <a:bodyPr/>
          <a:lstStyle/>
          <a:p>
            <a:fld id="{77FCA1A9-EFF6-4820-97EF-E505BEA68649}" type="slidenum">
              <a:rPr lang="en-US" smtClean="0"/>
              <a:pPr/>
              <a:t>40</a:t>
            </a:fld>
            <a:endParaRPr lang="en-US" dirty="0"/>
          </a:p>
        </p:txBody>
      </p:sp>
    </p:spTree>
    <p:extLst>
      <p:ext uri="{BB962C8B-B14F-4D97-AF65-F5344CB8AC3E}">
        <p14:creationId xmlns:p14="http://schemas.microsoft.com/office/powerpoint/2010/main" val="384161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1BCAA-DA0F-1E48-8DBE-56C59257F47F}"/>
              </a:ext>
            </a:extLst>
          </p:cNvPr>
          <p:cNvPicPr>
            <a:picLocks noChangeAspect="1"/>
          </p:cNvPicPr>
          <p:nvPr/>
        </p:nvPicPr>
        <p:blipFill rotWithShape="1">
          <a:blip r:embed="rId2">
            <a:alphaModFix amt="50000"/>
          </a:blip>
          <a:srcRect t="22365"/>
          <a:stretch/>
        </p:blipFill>
        <p:spPr>
          <a:xfrm>
            <a:off x="0" y="0"/>
            <a:ext cx="9144000" cy="3657324"/>
          </a:xfrm>
          <a:prstGeom prst="rect">
            <a:avLst/>
          </a:prstGeom>
        </p:spPr>
      </p:pic>
      <p:sp>
        <p:nvSpPr>
          <p:cNvPr id="4" name="Oval 3">
            <a:extLst>
              <a:ext uri="{FF2B5EF4-FFF2-40B4-BE49-F238E27FC236}">
                <a16:creationId xmlns:a16="http://schemas.microsoft.com/office/drawing/2014/main" id="{C8962BF1-CC2E-9544-B3AB-7BE0B1D5C06E}"/>
              </a:ext>
            </a:extLst>
          </p:cNvPr>
          <p:cNvSpPr/>
          <p:nvPr/>
        </p:nvSpPr>
        <p:spPr>
          <a:xfrm>
            <a:off x="3162987" y="9241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00BD32A8-E014-D447-AE76-F11386EAFABD}"/>
              </a:ext>
            </a:extLst>
          </p:cNvPr>
          <p:cNvPicPr>
            <a:picLocks noGrp="1" noChangeAspect="1"/>
          </p:cNvPicPr>
          <p:nvPr>
            <p:ph type="pic" sz="quarter" idx="11"/>
          </p:nvPr>
        </p:nvPicPr>
        <p:blipFill>
          <a:blip r:embed="rId3"/>
          <a:stretch>
            <a:fillRect/>
          </a:stretch>
        </p:blipFill>
        <p:spPr>
          <a:xfrm>
            <a:off x="3301559" y="727130"/>
            <a:ext cx="2706688" cy="2656909"/>
          </a:xfrm>
        </p:spPr>
      </p:pic>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a:xfrm>
            <a:off x="711553" y="3073324"/>
            <a:ext cx="7886700" cy="710923"/>
          </a:xfrm>
        </p:spPr>
        <p:txBody>
          <a:bodyPr/>
          <a:lstStyle/>
          <a:p>
            <a:r>
              <a:rPr lang="en-US" dirty="0" smtClean="0"/>
              <a:t>Compliant Process </a:t>
            </a:r>
            <a:endParaRPr lang="en-US" dirty="0"/>
          </a:p>
        </p:txBody>
      </p:sp>
      <p:sp>
        <p:nvSpPr>
          <p:cNvPr id="11" name="Text Placeholder 10">
            <a:extLst>
              <a:ext uri="{FF2B5EF4-FFF2-40B4-BE49-F238E27FC236}">
                <a16:creationId xmlns:a16="http://schemas.microsoft.com/office/drawing/2014/main" id="{6B181271-03AC-D049-BD0E-6E6F0EFC0ABF}"/>
              </a:ext>
            </a:extLst>
          </p:cNvPr>
          <p:cNvSpPr>
            <a:spLocks noGrp="1"/>
          </p:cNvSpPr>
          <p:nvPr>
            <p:ph type="body" idx="1"/>
          </p:nvPr>
        </p:nvSpPr>
        <p:spPr>
          <a:xfrm>
            <a:off x="628650" y="3784247"/>
            <a:ext cx="8052506" cy="2605417"/>
          </a:xfrm>
        </p:spPr>
        <p:txBody>
          <a:bodyPr>
            <a:normAutofit lnSpcReduction="10000"/>
          </a:bodyPr>
          <a:lstStyle/>
          <a:p>
            <a:r>
              <a:rPr lang="en-US" sz="2400" dirty="0">
                <a:solidFill>
                  <a:schemeClr val="accent2"/>
                </a:solidFill>
              </a:rPr>
              <a:t>Yes. You must predefine the </a:t>
            </a:r>
            <a:r>
              <a:rPr lang="en-US" sz="2400" dirty="0" smtClean="0">
                <a:solidFill>
                  <a:schemeClr val="accent2"/>
                </a:solidFill>
              </a:rPr>
              <a:t>FPPE/OPPE </a:t>
            </a:r>
            <a:r>
              <a:rPr lang="en-US" sz="2400" dirty="0">
                <a:solidFill>
                  <a:schemeClr val="accent2"/>
                </a:solidFill>
              </a:rPr>
              <a:t>process according to bylaws, guidelines, policy and procedures.</a:t>
            </a:r>
            <a:endParaRPr lang="en-US" sz="2400" dirty="0">
              <a:solidFill>
                <a:schemeClr val="accent4">
                  <a:lumMod val="75000"/>
                </a:schemeClr>
              </a:solidFill>
            </a:endParaRPr>
          </a:p>
          <a:p>
            <a:r>
              <a:rPr lang="en-US" dirty="0"/>
              <a:t>If an organization's current "peer review" process includes the criteria to be used for identified performance issue, defined triggers that indicate the need for performance monitoring and required components it would meet the intent for the existing focused professional practitioner evaluation.</a:t>
            </a:r>
          </a:p>
          <a:p>
            <a:pPr algn="l"/>
            <a:endParaRPr lang="en-US" dirty="0"/>
          </a:p>
          <a:p>
            <a:endParaRPr lang="en-US" dirty="0"/>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0"/>
          </p:nvPr>
        </p:nvSpPr>
        <p:spPr/>
        <p:txBody>
          <a:bodyPr/>
          <a:lstStyle/>
          <a:p>
            <a:fld id="{77FCA1A9-EFF6-4820-97EF-E505BEA68649}" type="slidenum">
              <a:rPr lang="en-US" smtClean="0"/>
              <a:pPr/>
              <a:t>5</a:t>
            </a:fld>
            <a:endParaRPr lang="en-US" dirty="0"/>
          </a:p>
        </p:txBody>
      </p:sp>
    </p:spTree>
    <p:extLst>
      <p:ext uri="{BB962C8B-B14F-4D97-AF65-F5344CB8AC3E}">
        <p14:creationId xmlns:p14="http://schemas.microsoft.com/office/powerpoint/2010/main" val="3475244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D122D-AE05-1D4B-9AA9-75F1E16E74EF}"/>
              </a:ext>
            </a:extLst>
          </p:cNvPr>
          <p:cNvSpPr>
            <a:spLocks noGrp="1"/>
          </p:cNvSpPr>
          <p:nvPr>
            <p:ph sz="half" idx="1"/>
          </p:nvPr>
        </p:nvSpPr>
        <p:spPr>
          <a:xfrm>
            <a:off x="457200" y="1066800"/>
            <a:ext cx="3931920" cy="4914900"/>
          </a:xfrm>
        </p:spPr>
        <p:txBody>
          <a:bodyPr>
            <a:normAutofit/>
          </a:bodyPr>
          <a:lstStyle/>
          <a:p>
            <a:pPr marL="342900" indent="-342900">
              <a:buClr>
                <a:schemeClr val="accent4"/>
              </a:buClr>
              <a:buFont typeface="Arial" panose="020B0604020202020204" pitchFamily="34" charset="0"/>
              <a:buChar char="•"/>
            </a:pPr>
            <a:r>
              <a:rPr lang="en-US" dirty="0"/>
              <a:t>Not </a:t>
            </a:r>
            <a:r>
              <a:rPr lang="en-US" dirty="0" smtClean="0"/>
              <a:t>specifically addressed </a:t>
            </a:r>
            <a:r>
              <a:rPr lang="en-US" dirty="0"/>
              <a:t>in any of the standards specifically.</a:t>
            </a:r>
          </a:p>
          <a:p>
            <a:pPr marL="342900" indent="-342900">
              <a:buClr>
                <a:schemeClr val="accent4"/>
              </a:buClr>
              <a:buFont typeface="Arial" panose="020B0604020202020204" pitchFamily="34" charset="0"/>
              <a:buChar char="•"/>
            </a:pPr>
            <a:r>
              <a:rPr lang="en-US" dirty="0"/>
              <a:t>Most if not all are sponsored by a physician in most healthcare settings.</a:t>
            </a:r>
          </a:p>
          <a:p>
            <a:pPr marL="342900" indent="-342900">
              <a:buClr>
                <a:schemeClr val="accent4"/>
              </a:buClr>
              <a:buFont typeface="Arial" panose="020B0604020202020204" pitchFamily="34" charset="0"/>
              <a:buChar char="•"/>
            </a:pPr>
            <a:r>
              <a:rPr lang="en-US" dirty="0"/>
              <a:t>Who do you rate them against</a:t>
            </a:r>
            <a:r>
              <a:rPr lang="en-US" dirty="0" smtClean="0"/>
              <a:t>?</a:t>
            </a:r>
            <a:endParaRPr lang="en-US" dirty="0"/>
          </a:p>
          <a:p>
            <a:pPr marL="342900" indent="-342900">
              <a:buClr>
                <a:schemeClr val="accent4"/>
              </a:buClr>
              <a:buFont typeface="Arial" panose="020B0604020202020204" pitchFamily="34" charset="0"/>
              <a:buChar char="•"/>
            </a:pPr>
            <a:r>
              <a:rPr lang="en-US" dirty="0" smtClean="0"/>
              <a:t>Physician- </a:t>
            </a:r>
            <a:r>
              <a:rPr lang="en-US" dirty="0"/>
              <a:t>can’t they get a pass ?</a:t>
            </a:r>
          </a:p>
          <a:p>
            <a:pPr marL="342900" indent="-342900">
              <a:buClr>
                <a:schemeClr val="accent4"/>
              </a:buClr>
              <a:buFont typeface="Arial" panose="020B0604020202020204" pitchFamily="34" charset="0"/>
              <a:buChar char="•"/>
            </a:pPr>
            <a:r>
              <a:rPr lang="en-US" dirty="0"/>
              <a:t>What competencies do we use? </a:t>
            </a:r>
          </a:p>
        </p:txBody>
      </p:sp>
      <p:sp>
        <p:nvSpPr>
          <p:cNvPr id="7" name="Content Placeholder 6">
            <a:extLst>
              <a:ext uri="{FF2B5EF4-FFF2-40B4-BE49-F238E27FC236}">
                <a16:creationId xmlns:a16="http://schemas.microsoft.com/office/drawing/2014/main" id="{4183FD9E-4E5B-0549-89D9-B3A96CCF64C9}"/>
              </a:ext>
            </a:extLst>
          </p:cNvPr>
          <p:cNvSpPr>
            <a:spLocks noGrp="1"/>
          </p:cNvSpPr>
          <p:nvPr>
            <p:ph sz="half" idx="2"/>
          </p:nvPr>
        </p:nvSpPr>
        <p:spPr>
          <a:xfrm>
            <a:off x="4754879" y="1066800"/>
            <a:ext cx="3931920" cy="5094514"/>
          </a:xfrm>
        </p:spPr>
        <p:txBody>
          <a:bodyPr>
            <a:normAutofit fontScale="62500" lnSpcReduction="20000"/>
          </a:bodyPr>
          <a:lstStyle/>
          <a:p>
            <a:pPr marL="342900" indent="-342900">
              <a:lnSpc>
                <a:spcPct val="120000"/>
              </a:lnSpc>
              <a:buFont typeface="Wingdings" panose="05000000000000000000" pitchFamily="2" charset="2"/>
              <a:buChar char="ü"/>
            </a:pPr>
            <a:r>
              <a:rPr lang="en-US" dirty="0"/>
              <a:t>There are five million allied health care providers in the United States, who work in more than 80 different professions and represent approximately 60% of all health care providers. The number of allied health care providers is likely to grow as jobs in the health care industry will grow from 15.6 million to </a:t>
            </a:r>
            <a:r>
              <a:rPr lang="en-US" dirty="0" smtClean="0"/>
              <a:t>21 </a:t>
            </a:r>
            <a:r>
              <a:rPr lang="en-US" dirty="0"/>
              <a:t>million between 2010 and </a:t>
            </a:r>
            <a:r>
              <a:rPr lang="en-US" dirty="0" smtClean="0"/>
              <a:t>2021.</a:t>
            </a:r>
            <a:endParaRPr lang="en-US" dirty="0"/>
          </a:p>
          <a:p>
            <a:pPr marL="342900" indent="-342900">
              <a:lnSpc>
                <a:spcPct val="120000"/>
              </a:lnSpc>
              <a:buFont typeface="Wingdings" panose="05000000000000000000" pitchFamily="2" charset="2"/>
              <a:buChar char="ü"/>
            </a:pPr>
            <a:endParaRPr lang="en-US" dirty="0"/>
          </a:p>
          <a:p>
            <a:pPr marL="342900" indent="-342900">
              <a:lnSpc>
                <a:spcPct val="120000"/>
              </a:lnSpc>
              <a:buFont typeface="Wingdings" panose="05000000000000000000" pitchFamily="2" charset="2"/>
              <a:buChar char="ü"/>
            </a:pPr>
            <a:r>
              <a:rPr lang="en-US" dirty="0"/>
              <a:t>Be sure to describe the process in your by-laws as well as policies and procedures.  Surveyors want to ensure processes are well documented and established plans are adhered to.</a:t>
            </a:r>
          </a:p>
          <a:p>
            <a:pPr marL="342900" indent="-342900">
              <a:lnSpc>
                <a:spcPct val="120000"/>
              </a:lnSpc>
              <a:buFont typeface="Wingdings" panose="05000000000000000000" pitchFamily="2" charset="2"/>
              <a:buChar char="ü"/>
            </a:pPr>
            <a:endParaRPr lang="en-US" dirty="0"/>
          </a:p>
          <a:p>
            <a:pPr marL="342900" indent="-342900">
              <a:lnSpc>
                <a:spcPct val="120000"/>
              </a:lnSpc>
              <a:buFont typeface="Wingdings" panose="05000000000000000000" pitchFamily="2" charset="2"/>
              <a:buChar char="ü"/>
            </a:pPr>
            <a:r>
              <a:rPr lang="en-US" dirty="0"/>
              <a:t>Choose meaningful measures that accurately reflect AHP performance. Taking the time to determine important measures related to your providers may be time consuming on the front end, but once complete the results are worth it.</a:t>
            </a:r>
          </a:p>
        </p:txBody>
      </p:sp>
      <p:sp>
        <p:nvSpPr>
          <p:cNvPr id="2" name="Title 1">
            <a:extLst>
              <a:ext uri="{FF2B5EF4-FFF2-40B4-BE49-F238E27FC236}">
                <a16:creationId xmlns:a16="http://schemas.microsoft.com/office/drawing/2014/main" id="{F956AACE-AB10-1545-861C-402488090146}"/>
              </a:ext>
            </a:extLst>
          </p:cNvPr>
          <p:cNvSpPr>
            <a:spLocks noGrp="1"/>
          </p:cNvSpPr>
          <p:nvPr>
            <p:ph type="title"/>
          </p:nvPr>
        </p:nvSpPr>
        <p:spPr/>
        <p:txBody>
          <a:bodyPr/>
          <a:lstStyle/>
          <a:p>
            <a:r>
              <a:rPr lang="en-US" dirty="0">
                <a:solidFill>
                  <a:schemeClr val="accent6">
                    <a:lumMod val="75000"/>
                  </a:schemeClr>
                </a:solidFill>
              </a:rPr>
              <a:t>What about Allied Health?</a:t>
            </a:r>
          </a:p>
        </p:txBody>
      </p:sp>
      <p:sp>
        <p:nvSpPr>
          <p:cNvPr id="14" name="Slide Number Placeholder 13">
            <a:extLst>
              <a:ext uri="{FF2B5EF4-FFF2-40B4-BE49-F238E27FC236}">
                <a16:creationId xmlns:a16="http://schemas.microsoft.com/office/drawing/2014/main" id="{C9D1D442-2693-7142-8D5F-7A09E522098D}"/>
              </a:ext>
            </a:extLst>
          </p:cNvPr>
          <p:cNvSpPr>
            <a:spLocks noGrp="1"/>
          </p:cNvSpPr>
          <p:nvPr>
            <p:ph type="sldNum" sz="quarter" idx="11"/>
          </p:nvPr>
        </p:nvSpPr>
        <p:spPr/>
        <p:txBody>
          <a:bodyPr/>
          <a:lstStyle/>
          <a:p>
            <a:fld id="{754CC146-F24B-4048-8C67-C2CAF5EC609F}" type="slidenum">
              <a:rPr lang="en-US" smtClean="0"/>
              <a:pPr/>
              <a:t>6</a:t>
            </a:fld>
            <a:endParaRPr lang="en-US"/>
          </a:p>
        </p:txBody>
      </p:sp>
    </p:spTree>
    <p:extLst>
      <p:ext uri="{BB962C8B-B14F-4D97-AF65-F5344CB8AC3E}">
        <p14:creationId xmlns:p14="http://schemas.microsoft.com/office/powerpoint/2010/main" val="38742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p:txBody>
          <a:bodyPr/>
          <a:lstStyle/>
          <a:p>
            <a:r>
              <a:rPr lang="en-US" dirty="0"/>
              <a:t>Importance of FPPE</a:t>
            </a:r>
          </a:p>
        </p:txBody>
      </p:sp>
      <p:sp>
        <p:nvSpPr>
          <p:cNvPr id="11" name="Text Placeholder 10">
            <a:extLst>
              <a:ext uri="{FF2B5EF4-FFF2-40B4-BE49-F238E27FC236}">
                <a16:creationId xmlns:a16="http://schemas.microsoft.com/office/drawing/2014/main" id="{6B181271-03AC-D049-BD0E-6E6F0EFC0ABF}"/>
              </a:ext>
            </a:extLst>
          </p:cNvPr>
          <p:cNvSpPr>
            <a:spLocks noGrp="1"/>
          </p:cNvSpPr>
          <p:nvPr>
            <p:ph type="body" idx="1"/>
          </p:nvPr>
        </p:nvSpPr>
        <p:spPr>
          <a:xfrm>
            <a:off x="628650" y="4655906"/>
            <a:ext cx="7886700" cy="714057"/>
          </a:xfrm>
        </p:spPr>
        <p:txBody>
          <a:bodyPr>
            <a:normAutofit/>
          </a:bodyPr>
          <a:lstStyle/>
          <a:p>
            <a:r>
              <a:rPr lang="en-US" sz="2800" dirty="0"/>
              <a:t>What is FPPE? </a:t>
            </a:r>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0"/>
          </p:nvPr>
        </p:nvSpPr>
        <p:spPr/>
        <p:txBody>
          <a:bodyPr/>
          <a:lstStyle/>
          <a:p>
            <a:fld id="{77FCA1A9-EFF6-4820-97EF-E505BEA68649}" type="slidenum">
              <a:rPr lang="en-US" smtClean="0"/>
              <a:pPr/>
              <a:t>7</a:t>
            </a:fld>
            <a:endParaRPr lang="en-US" dirty="0"/>
          </a:p>
        </p:txBody>
      </p:sp>
      <p:pic>
        <p:nvPicPr>
          <p:cNvPr id="9" name="Picture 8">
            <a:extLst>
              <a:ext uri="{FF2B5EF4-FFF2-40B4-BE49-F238E27FC236}">
                <a16:creationId xmlns:a16="http://schemas.microsoft.com/office/drawing/2014/main" id="{2A60B654-6A32-D14A-9A89-2752FD6D5B65}"/>
              </a:ext>
            </a:extLst>
          </p:cNvPr>
          <p:cNvPicPr>
            <a:picLocks noChangeAspect="1"/>
          </p:cNvPicPr>
          <p:nvPr/>
        </p:nvPicPr>
        <p:blipFill rotWithShape="1">
          <a:blip r:embed="rId2">
            <a:alphaModFix amt="50000"/>
          </a:blip>
          <a:srcRect t="36648"/>
          <a:stretch/>
        </p:blipFill>
        <p:spPr>
          <a:xfrm rot="5400000">
            <a:off x="4323740" y="2031794"/>
            <a:ext cx="6852054" cy="2788466"/>
          </a:xfrm>
          <a:prstGeom prst="rect">
            <a:avLst/>
          </a:prstGeom>
        </p:spPr>
      </p:pic>
      <p:pic>
        <p:nvPicPr>
          <p:cNvPr id="13" name="Picture 12">
            <a:extLst>
              <a:ext uri="{FF2B5EF4-FFF2-40B4-BE49-F238E27FC236}">
                <a16:creationId xmlns:a16="http://schemas.microsoft.com/office/drawing/2014/main" id="{1DE558D5-8132-DC46-976C-DA328FA67C3B}"/>
              </a:ext>
            </a:extLst>
          </p:cNvPr>
          <p:cNvPicPr>
            <a:picLocks noChangeAspect="1"/>
          </p:cNvPicPr>
          <p:nvPr/>
        </p:nvPicPr>
        <p:blipFill rotWithShape="1">
          <a:blip r:embed="rId2">
            <a:alphaModFix amt="50000"/>
          </a:blip>
          <a:srcRect t="36648"/>
          <a:stretch/>
        </p:blipFill>
        <p:spPr>
          <a:xfrm rot="5400000" flipV="1">
            <a:off x="-2031794" y="2037740"/>
            <a:ext cx="6852054" cy="2788466"/>
          </a:xfrm>
          <a:prstGeom prst="rect">
            <a:avLst/>
          </a:prstGeom>
        </p:spPr>
      </p:pic>
      <p:pic>
        <p:nvPicPr>
          <p:cNvPr id="17" name="Picture Placeholder 16">
            <a:extLst>
              <a:ext uri="{FF2B5EF4-FFF2-40B4-BE49-F238E27FC236}">
                <a16:creationId xmlns:a16="http://schemas.microsoft.com/office/drawing/2014/main" id="{141F8E77-4684-4B45-9C70-8F39A2AB293E}"/>
              </a:ext>
            </a:extLst>
          </p:cNvPr>
          <p:cNvPicPr>
            <a:picLocks noGrp="1" noChangeAspect="1"/>
          </p:cNvPicPr>
          <p:nvPr>
            <p:ph type="pic" sz="quarter" idx="11"/>
          </p:nvPr>
        </p:nvPicPr>
        <p:blipFill rotWithShape="1">
          <a:blip r:embed="rId3"/>
          <a:srcRect l="-11996" r="-11996"/>
          <a:stretch/>
        </p:blipFill>
        <p:spPr>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7587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p:txBody>
          <a:bodyPr>
            <a:normAutofit/>
          </a:bodyPr>
          <a:lstStyle/>
          <a:p>
            <a:r>
              <a:rPr lang="en-US" sz="2800" dirty="0">
                <a:solidFill>
                  <a:schemeClr val="accent6">
                    <a:lumMod val="75000"/>
                  </a:schemeClr>
                </a:solidFill>
              </a:rPr>
              <a:t>Focused Professional Practice Evaluation</a:t>
            </a:r>
          </a:p>
        </p:txBody>
      </p:sp>
      <p:sp>
        <p:nvSpPr>
          <p:cNvPr id="11" name="Text Placeholder 10">
            <a:extLst>
              <a:ext uri="{FF2B5EF4-FFF2-40B4-BE49-F238E27FC236}">
                <a16:creationId xmlns:a16="http://schemas.microsoft.com/office/drawing/2014/main" id="{6B181271-03AC-D049-BD0E-6E6F0EFC0ABF}"/>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800" dirty="0" smtClean="0"/>
              <a:t>Since </a:t>
            </a:r>
            <a:r>
              <a:rPr lang="en-US" sz="2800" dirty="0"/>
              <a:t>the outcome of the FPPE is so important, the review, decision and follow-up process developed by the hospital – usually at the department level – </a:t>
            </a:r>
            <a:endParaRPr lang="en-US" sz="2800" dirty="0" smtClean="0"/>
          </a:p>
          <a:p>
            <a:pPr marL="457200" indent="-457200">
              <a:buFont typeface="Wingdings" panose="05000000000000000000" pitchFamily="2" charset="2"/>
              <a:buChar char="ü"/>
            </a:pPr>
            <a:r>
              <a:rPr lang="en-US" sz="2800" dirty="0" smtClean="0"/>
              <a:t>must </a:t>
            </a:r>
            <a:r>
              <a:rPr lang="en-US" sz="2800" dirty="0"/>
              <a:t>be </a:t>
            </a:r>
            <a:r>
              <a:rPr lang="en-US" sz="2800" i="1" dirty="0"/>
              <a:t>objective and capable of accurately </a:t>
            </a:r>
            <a:r>
              <a:rPr lang="en-US" sz="2800" dirty="0"/>
              <a:t>determining when a clinician’s performance is falling below an acceptable norm. </a:t>
            </a:r>
          </a:p>
          <a:p>
            <a:pPr marL="342900" indent="-342900">
              <a:buFont typeface="Arial" panose="020B0604020202020204" pitchFamily="34" charset="0"/>
              <a:buChar char="•"/>
            </a:pPr>
            <a:r>
              <a:rPr lang="en-US" sz="2800" dirty="0"/>
              <a:t>To accomplish this goal, it is important that </a:t>
            </a:r>
            <a:r>
              <a:rPr lang="en-US" sz="2800" dirty="0" smtClean="0"/>
              <a:t>a</a:t>
            </a:r>
          </a:p>
          <a:p>
            <a:pPr marL="457200" indent="-457200">
              <a:buFont typeface="Wingdings" panose="05000000000000000000" pitchFamily="2" charset="2"/>
              <a:buChar char="ü"/>
            </a:pPr>
            <a:r>
              <a:rPr lang="en-US" sz="2800" dirty="0" smtClean="0"/>
              <a:t> </a:t>
            </a:r>
            <a:r>
              <a:rPr lang="en-US" sz="2800" i="1" dirty="0"/>
              <a:t>thorough and thoughtful </a:t>
            </a:r>
            <a:r>
              <a:rPr lang="en-US" sz="2800" dirty="0"/>
              <a:t>process be developed by each department with substantial input from peers.</a:t>
            </a:r>
          </a:p>
          <a:p>
            <a:endParaRPr lang="en-US" dirty="0"/>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1"/>
          </p:nvPr>
        </p:nvSpPr>
        <p:spPr/>
        <p:txBody>
          <a:bodyPr/>
          <a:lstStyle/>
          <a:p>
            <a:fld id="{77FCA1A9-EFF6-4820-97EF-E505BEA68649}" type="slidenum">
              <a:rPr lang="en-US" smtClean="0"/>
              <a:pPr/>
              <a:t>8</a:t>
            </a:fld>
            <a:endParaRPr lang="en-US" dirty="0"/>
          </a:p>
        </p:txBody>
      </p:sp>
    </p:spTree>
    <p:extLst>
      <p:ext uri="{BB962C8B-B14F-4D97-AF65-F5344CB8AC3E}">
        <p14:creationId xmlns:p14="http://schemas.microsoft.com/office/powerpoint/2010/main" val="292366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8962BF1-CC2E-9544-B3AB-7BE0B1D5C06E}"/>
              </a:ext>
            </a:extLst>
          </p:cNvPr>
          <p:cNvSpPr/>
          <p:nvPr/>
        </p:nvSpPr>
        <p:spPr>
          <a:xfrm>
            <a:off x="2941512" y="1127338"/>
            <a:ext cx="2983832" cy="2983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0AEB4F2-9C11-A44C-B8D1-23EC82FCBF5E}"/>
              </a:ext>
            </a:extLst>
          </p:cNvPr>
          <p:cNvSpPr>
            <a:spLocks noGrp="1"/>
          </p:cNvSpPr>
          <p:nvPr>
            <p:ph type="title"/>
          </p:nvPr>
        </p:nvSpPr>
        <p:spPr/>
        <p:txBody>
          <a:bodyPr>
            <a:normAutofit/>
          </a:bodyPr>
          <a:lstStyle/>
          <a:p>
            <a:r>
              <a:rPr lang="en-US" sz="4400" dirty="0" smtClean="0">
                <a:solidFill>
                  <a:schemeClr val="accent6">
                    <a:lumMod val="75000"/>
                  </a:schemeClr>
                </a:solidFill>
              </a:rPr>
              <a:t>FPPE APP</a:t>
            </a:r>
            <a:endParaRPr lang="en-US" sz="4400" dirty="0">
              <a:solidFill>
                <a:schemeClr val="accent6">
                  <a:lumMod val="75000"/>
                </a:schemeClr>
              </a:solidFill>
            </a:endParaRPr>
          </a:p>
        </p:txBody>
      </p:sp>
      <p:sp>
        <p:nvSpPr>
          <p:cNvPr id="11" name="Text Placeholder 10">
            <a:extLst>
              <a:ext uri="{FF2B5EF4-FFF2-40B4-BE49-F238E27FC236}">
                <a16:creationId xmlns:a16="http://schemas.microsoft.com/office/drawing/2014/main" id="{6B181271-03AC-D049-BD0E-6E6F0EFC0ABF}"/>
              </a:ext>
            </a:extLst>
          </p:cNvPr>
          <p:cNvSpPr>
            <a:spLocks noGrp="1"/>
          </p:cNvSpPr>
          <p:nvPr>
            <p:ph idx="1"/>
          </p:nvPr>
        </p:nvSpPr>
        <p:spPr>
          <a:xfrm>
            <a:off x="466626" y="1066800"/>
            <a:ext cx="8220174" cy="5491018"/>
          </a:xfrm>
        </p:spPr>
        <p:txBody>
          <a:bodyPr>
            <a:normAutofit fontScale="47500" lnSpcReduction="20000"/>
          </a:bodyPr>
          <a:lstStyle/>
          <a:p>
            <a:pPr marL="285750" indent="-285750">
              <a:lnSpc>
                <a:spcPct val="120000"/>
              </a:lnSpc>
              <a:buFont typeface="Arial" panose="020B0604020202020204" pitchFamily="34" charset="0"/>
              <a:buChar char="•"/>
            </a:pPr>
            <a:r>
              <a:rPr lang="en-US" sz="2900" b="1" dirty="0"/>
              <a:t>MS.08.01.01  The organized medical staff defines the circumstances requiring monitoring and evaluation of a practitioner’s focused professional performance evaluation (FPPE)</a:t>
            </a:r>
          </a:p>
          <a:p>
            <a:pPr marL="285750" indent="-285750" algn="l">
              <a:lnSpc>
                <a:spcPct val="120000"/>
              </a:lnSpc>
              <a:buFont typeface="Arial" panose="020B0604020202020204" pitchFamily="34" charset="0"/>
              <a:buChar char="•"/>
            </a:pPr>
            <a:r>
              <a:rPr lang="en-US" dirty="0" smtClean="0"/>
              <a:t>Medical </a:t>
            </a:r>
            <a:r>
              <a:rPr lang="en-US" dirty="0"/>
              <a:t>Staff Services-Focused Professional Practice Evaluation</a:t>
            </a:r>
            <a:r>
              <a:rPr lang="en-US" b="1" dirty="0"/>
              <a:t> </a:t>
            </a:r>
            <a:r>
              <a:rPr lang="en-US" dirty="0"/>
              <a:t>means a structured and time-limited evaluation of the </a:t>
            </a:r>
            <a:r>
              <a:rPr lang="en-US" u="sng" dirty="0"/>
              <a:t>competence of a practitioner to safely exercise a clinical privilege or set of privileges. </a:t>
            </a:r>
          </a:p>
          <a:p>
            <a:pPr algn="l">
              <a:lnSpc>
                <a:spcPct val="120000"/>
              </a:lnSpc>
            </a:pPr>
            <a:r>
              <a:rPr lang="en-US" dirty="0"/>
              <a:t>FPPE is performed at the time of initial appointment to the clinical staff; </a:t>
            </a:r>
            <a:endParaRPr lang="en-US" dirty="0" smtClean="0"/>
          </a:p>
          <a:p>
            <a:pPr algn="l">
              <a:lnSpc>
                <a:spcPct val="120000"/>
              </a:lnSpc>
            </a:pPr>
            <a:r>
              <a:rPr lang="en-US" sz="2500" dirty="0" smtClean="0"/>
              <a:t>upon </a:t>
            </a:r>
            <a:r>
              <a:rPr lang="en-US" sz="2500" dirty="0"/>
              <a:t>the </a:t>
            </a:r>
            <a:r>
              <a:rPr lang="en-US" sz="2500" i="1" dirty="0"/>
              <a:t>request of a new privilege</a:t>
            </a:r>
            <a:r>
              <a:rPr lang="en-US" sz="2500" dirty="0"/>
              <a:t>, if the practitioner cannot provide prior documentation of competence to perform the requested procedure; </a:t>
            </a:r>
            <a:endParaRPr lang="en-US" sz="2500" dirty="0" smtClean="0"/>
          </a:p>
          <a:p>
            <a:pPr algn="l">
              <a:lnSpc>
                <a:spcPct val="120000"/>
              </a:lnSpc>
            </a:pPr>
            <a:r>
              <a:rPr lang="en-US" sz="2500" dirty="0" smtClean="0"/>
              <a:t>or </a:t>
            </a:r>
            <a:r>
              <a:rPr lang="en-US" sz="2500" dirty="0"/>
              <a:t>when a </a:t>
            </a:r>
            <a:r>
              <a:rPr lang="en-US" sz="2500" i="1" dirty="0"/>
              <a:t>question arises regarding the ability of a currently privileged practitioner to competently and safely exercise the privileges he or she is currently </a:t>
            </a:r>
            <a:r>
              <a:rPr lang="en-US" sz="2500" i="1" dirty="0" smtClean="0"/>
              <a:t>granted</a:t>
            </a:r>
          </a:p>
          <a:p>
            <a:pPr marL="342900" indent="-342900" algn="l">
              <a:lnSpc>
                <a:spcPct val="120000"/>
              </a:lnSpc>
              <a:buFont typeface="Wingdings" panose="05000000000000000000" pitchFamily="2" charset="2"/>
              <a:buChar char="ü"/>
            </a:pPr>
            <a:r>
              <a:rPr lang="en-US" sz="2500" dirty="0" smtClean="0"/>
              <a:t>CMS Requires-</a:t>
            </a:r>
            <a:r>
              <a:rPr lang="en-US" sz="2500" u="sng" dirty="0" smtClean="0"/>
              <a:t>Follow State Laws</a:t>
            </a:r>
            <a:r>
              <a:rPr lang="en-US" sz="2500" dirty="0" smtClean="0"/>
              <a:t>! Licensure, current work practice, special education  or training, quality of work, outcomes, NPDB review, compliant with state and local as well as bylaws, log of CME. </a:t>
            </a:r>
          </a:p>
          <a:p>
            <a:pPr marL="342900" indent="-342900" algn="l">
              <a:lnSpc>
                <a:spcPct val="120000"/>
              </a:lnSpc>
              <a:buFont typeface="Wingdings" panose="05000000000000000000" pitchFamily="2" charset="2"/>
              <a:buChar char="ü"/>
            </a:pPr>
            <a:r>
              <a:rPr lang="en-US" sz="2500" dirty="0" smtClean="0"/>
              <a:t>Member of Medical Staff  and/or performs procedures attached to a code</a:t>
            </a:r>
          </a:p>
          <a:p>
            <a:pPr marL="342900" indent="-342900" algn="l">
              <a:lnSpc>
                <a:spcPct val="120000"/>
              </a:lnSpc>
              <a:buFont typeface="Wingdings" panose="05000000000000000000" pitchFamily="2" charset="2"/>
              <a:buChar char="ü"/>
            </a:pPr>
            <a:r>
              <a:rPr lang="en-US" sz="2500" dirty="0" smtClean="0"/>
              <a:t>CMS, TJC, State Regulations, HFAP for requirements</a:t>
            </a:r>
          </a:p>
          <a:p>
            <a:pPr marL="342900" indent="-342900" algn="l">
              <a:lnSpc>
                <a:spcPct val="120000"/>
              </a:lnSpc>
              <a:buFont typeface="Wingdings" panose="05000000000000000000" pitchFamily="2" charset="2"/>
              <a:buChar char="ü"/>
            </a:pPr>
            <a:r>
              <a:rPr lang="en-US" sz="2500" dirty="0" smtClean="0"/>
              <a:t>Any OPPE triggers or prolonged absences</a:t>
            </a:r>
          </a:p>
          <a:p>
            <a:pPr marL="342900" indent="-342900" algn="l">
              <a:lnSpc>
                <a:spcPct val="120000"/>
              </a:lnSpc>
              <a:buFont typeface="Wingdings" panose="05000000000000000000" pitchFamily="2" charset="2"/>
              <a:buChar char="ü"/>
            </a:pPr>
            <a:r>
              <a:rPr lang="en-US" sz="2500" dirty="0" smtClean="0"/>
              <a:t>Clear guidelines/benchmarks and method for establishing monitoring and duration of performance monitoring, circumstances where monitoring is now required. (for cause FPPE)</a:t>
            </a:r>
          </a:p>
          <a:p>
            <a:pPr marL="342900" indent="-342900" algn="l">
              <a:lnSpc>
                <a:spcPct val="120000"/>
              </a:lnSpc>
              <a:buFont typeface="Wingdings" panose="05000000000000000000" pitchFamily="2" charset="2"/>
              <a:buChar char="ü"/>
            </a:pPr>
            <a:r>
              <a:rPr lang="en-US" sz="2500" dirty="0" smtClean="0"/>
              <a:t>Not every Privilege procedure applies across the board</a:t>
            </a:r>
          </a:p>
          <a:p>
            <a:pPr marL="342900" indent="-342900" algn="l">
              <a:lnSpc>
                <a:spcPct val="120000"/>
              </a:lnSpc>
              <a:buFont typeface="Wingdings" panose="05000000000000000000" pitchFamily="2" charset="2"/>
              <a:buChar char="ü"/>
            </a:pPr>
            <a:r>
              <a:rPr lang="en-US" sz="2500" dirty="0" smtClean="0"/>
              <a:t>Evaluators signature required/sign off</a:t>
            </a:r>
          </a:p>
          <a:p>
            <a:pPr marL="342900" indent="-342900" algn="l">
              <a:lnSpc>
                <a:spcPct val="120000"/>
              </a:lnSpc>
              <a:buFont typeface="Wingdings" panose="05000000000000000000" pitchFamily="2" charset="2"/>
              <a:buChar char="ü"/>
            </a:pPr>
            <a:r>
              <a:rPr lang="en-US" sz="2500" dirty="0" smtClean="0"/>
              <a:t>WHO, WHERE and HOW for Improvement? What happens if they fail? </a:t>
            </a:r>
            <a:endParaRPr lang="en-US" sz="2500" dirty="0"/>
          </a:p>
          <a:p>
            <a:pPr>
              <a:lnSpc>
                <a:spcPct val="120000"/>
              </a:lnSpc>
            </a:pPr>
            <a:endParaRPr lang="en-US" dirty="0"/>
          </a:p>
        </p:txBody>
      </p:sp>
      <p:sp>
        <p:nvSpPr>
          <p:cNvPr id="5" name="Slide Number Placeholder 4">
            <a:extLst>
              <a:ext uri="{FF2B5EF4-FFF2-40B4-BE49-F238E27FC236}">
                <a16:creationId xmlns:a16="http://schemas.microsoft.com/office/drawing/2014/main" id="{524B67D5-EE54-0D4D-9D3A-A4E1B2F34C03}"/>
              </a:ext>
            </a:extLst>
          </p:cNvPr>
          <p:cNvSpPr>
            <a:spLocks noGrp="1"/>
          </p:cNvSpPr>
          <p:nvPr>
            <p:ph type="sldNum" sz="quarter" idx="11"/>
          </p:nvPr>
        </p:nvSpPr>
        <p:spPr/>
        <p:txBody>
          <a:bodyPr/>
          <a:lstStyle/>
          <a:p>
            <a:fld id="{77FCA1A9-EFF6-4820-97EF-E505BEA68649}" type="slidenum">
              <a:rPr lang="en-US" smtClean="0"/>
              <a:pPr/>
              <a:t>9</a:t>
            </a:fld>
            <a:endParaRPr lang="en-US" dirty="0"/>
          </a:p>
        </p:txBody>
      </p:sp>
    </p:spTree>
    <p:extLst>
      <p:ext uri="{BB962C8B-B14F-4D97-AF65-F5344CB8AC3E}">
        <p14:creationId xmlns:p14="http://schemas.microsoft.com/office/powerpoint/2010/main" val="3588306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Option">
  <a:themeElements>
    <a:clrScheme name="symplr Colors">
      <a:dk1>
        <a:srgbClr val="000000"/>
      </a:dk1>
      <a:lt1>
        <a:srgbClr val="FFFFFF"/>
      </a:lt1>
      <a:dk2>
        <a:srgbClr val="65666A"/>
      </a:dk2>
      <a:lt2>
        <a:srgbClr val="F1F2F2"/>
      </a:lt2>
      <a:accent1>
        <a:srgbClr val="10324B"/>
      </a:accent1>
      <a:accent2>
        <a:srgbClr val="0099CC"/>
      </a:accent2>
      <a:accent3>
        <a:srgbClr val="F0B14E"/>
      </a:accent3>
      <a:accent4>
        <a:srgbClr val="FF4612"/>
      </a:accent4>
      <a:accent5>
        <a:srgbClr val="8FCB14"/>
      </a:accent5>
      <a:accent6>
        <a:srgbClr val="86CCCC"/>
      </a:accent6>
      <a:hlink>
        <a:srgbClr val="0099CC"/>
      </a:hlink>
      <a:folHlink>
        <a:srgbClr val="65666A"/>
      </a:folHlink>
    </a:clrScheme>
    <a:fontScheme name="Custom 1">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9C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ymplr Engage Template FPPE Refresh 2019 (002).potx" id="{62E457F0-B1EF-4BDC-B0DB-761E4970EDA7}" vid="{AC8A0354-BBA9-4565-B269-0F3DEF134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7A982E732524AB41DA3EC1B7F53C0" ma:contentTypeVersion="8" ma:contentTypeDescription="Create a new document." ma:contentTypeScope="" ma:versionID="8a4f020d2e41befffe53c45c457145f4">
  <xsd:schema xmlns:xsd="http://www.w3.org/2001/XMLSchema" xmlns:xs="http://www.w3.org/2001/XMLSchema" xmlns:p="http://schemas.microsoft.com/office/2006/metadata/properties" xmlns:ns2="5e28ee89-26ef-4a49-abbb-2cf93a165449" xmlns:ns3="dad91a47-f208-442e-b70d-dbc5bc0b0520" targetNamespace="http://schemas.microsoft.com/office/2006/metadata/properties" ma:root="true" ma:fieldsID="1515fd3821365b8dd4da63d9fa4e322a" ns2:_="" ns3:_="">
    <xsd:import namespace="5e28ee89-26ef-4a49-abbb-2cf93a165449"/>
    <xsd:import namespace="dad91a47-f208-442e-b70d-dbc5bc0b05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8ee89-26ef-4a49-abbb-2cf93a165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91a47-f208-442e-b70d-dbc5bc0b05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d91a47-f208-442e-b70d-dbc5bc0b0520">
      <UserInfo>
        <DisplayName>Matt Thomas</DisplayName>
        <AccountId>30</AccountId>
        <AccountType/>
      </UserInfo>
      <UserInfo>
        <DisplayName>Sandra Rojas</DisplayName>
        <AccountId>12</AccountId>
        <AccountType/>
      </UserInfo>
    </SharedWithUsers>
  </documentManagement>
</p:properties>
</file>

<file path=customXml/itemProps1.xml><?xml version="1.0" encoding="utf-8"?>
<ds:datastoreItem xmlns:ds="http://schemas.openxmlformats.org/officeDocument/2006/customXml" ds:itemID="{CE3F5763-3601-4C82-B2EF-AD953DA48F46}">
  <ds:schemaRefs>
    <ds:schemaRef ds:uri="http://schemas.microsoft.com/sharepoint/v3/contenttype/forms"/>
  </ds:schemaRefs>
</ds:datastoreItem>
</file>

<file path=customXml/itemProps2.xml><?xml version="1.0" encoding="utf-8"?>
<ds:datastoreItem xmlns:ds="http://schemas.openxmlformats.org/officeDocument/2006/customXml" ds:itemID="{86B6C174-C091-4425-9A82-8A5A7C33D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8ee89-26ef-4a49-abbb-2cf93a165449"/>
    <ds:schemaRef ds:uri="dad91a47-f208-442e-b70d-dbc5bc0b0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625D03-D55C-4585-905D-760174B5AB6A}">
  <ds:schemaRefs>
    <ds:schemaRef ds:uri="dad91a47-f208-442e-b70d-dbc5bc0b0520"/>
    <ds:schemaRef ds:uri="http://purl.org/dc/elements/1.1/"/>
    <ds:schemaRef ds:uri="http://schemas.microsoft.com/office/2006/metadata/properties"/>
    <ds:schemaRef ds:uri="http://schemas.microsoft.com/office/2006/documentManagement/types"/>
    <ds:schemaRef ds:uri="http://purl.org/dc/terms/"/>
    <ds:schemaRef ds:uri="5e28ee89-26ef-4a49-abbb-2cf93a165449"/>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symplr Engage Template FPPE Refresh 2019 (002)</Template>
  <TotalTime>15611</TotalTime>
  <Words>4557</Words>
  <Application>Microsoft Office PowerPoint</Application>
  <PresentationFormat>On-screen Show (4:3)</PresentationFormat>
  <Paragraphs>321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Gotham Book</vt:lpstr>
      <vt:lpstr>Arial</vt:lpstr>
      <vt:lpstr>Gotham Bold</vt:lpstr>
      <vt:lpstr>Calibri</vt:lpstr>
      <vt:lpstr>fira sans</vt:lpstr>
      <vt:lpstr>Wingdings</vt:lpstr>
      <vt:lpstr>Courier New</vt:lpstr>
      <vt:lpstr>Light Option</vt:lpstr>
      <vt:lpstr>                FPPE/OPPE  APP’s 2021  NC NAMSS May 13, 2021     </vt:lpstr>
      <vt:lpstr>Joni Orand</vt:lpstr>
      <vt:lpstr>PowerPoint Presentation</vt:lpstr>
      <vt:lpstr>Examples of APP’s</vt:lpstr>
      <vt:lpstr>Compliant Process </vt:lpstr>
      <vt:lpstr>What about Allied Health?</vt:lpstr>
      <vt:lpstr>Importance of FPPE</vt:lpstr>
      <vt:lpstr>Focused Professional Practice Evaluation</vt:lpstr>
      <vt:lpstr>FPPE APP</vt:lpstr>
      <vt:lpstr>Importance of OPPE</vt:lpstr>
      <vt:lpstr>Ongoing Professional Practice Evaluation OPPE- Joint Commission</vt:lpstr>
      <vt:lpstr>OPPE FOR APP’s</vt:lpstr>
      <vt:lpstr>SIX CORE COMPETENCIES</vt:lpstr>
      <vt:lpstr>SIX CORE COMPETENCIES</vt:lpstr>
      <vt:lpstr>What about individualization?</vt:lpstr>
      <vt:lpstr>OPPE for APP’s</vt:lpstr>
      <vt:lpstr>Why FPPE/OPPE?</vt:lpstr>
      <vt:lpstr>The Reality </vt:lpstr>
      <vt:lpstr>PowerPoint Presentation</vt:lpstr>
      <vt:lpstr>2021 New Year, Same stories</vt:lpstr>
      <vt:lpstr>How FPPE for cause can prevent liability and risk for the organization, law suits and sentinel/adverse events </vt:lpstr>
      <vt:lpstr>RISK AND LIABILITY</vt:lpstr>
      <vt:lpstr>NOT ONLY PHYSICIANS 90 million a year in nurse malpractice cases</vt:lpstr>
      <vt:lpstr>CAN APP BE SUED? </vt:lpstr>
      <vt:lpstr>Example of Damages Awarded </vt:lpstr>
      <vt:lpstr>Common mistakes can be included in provider evaluation</vt:lpstr>
      <vt:lpstr>Common mistakes can be included in provider evaluation</vt:lpstr>
      <vt:lpstr>APP Retention and Buy-In </vt:lpstr>
      <vt:lpstr>Factors to take into consideration</vt:lpstr>
      <vt:lpstr>Tips for preforming the FPPE/OPPE for Allied Health </vt:lpstr>
      <vt:lpstr>FPPE/OPPE Physician Extenders</vt:lpstr>
      <vt:lpstr>PEER REFERENCES</vt:lpstr>
      <vt:lpstr>PEER REFERENCES</vt:lpstr>
      <vt:lpstr>PEER REFERENCE</vt:lpstr>
      <vt:lpstr>PEER REFERENCE</vt:lpstr>
      <vt:lpstr>PEER REFERENCE</vt:lpstr>
      <vt:lpstr>OPPE for APP Tips </vt:lpstr>
      <vt:lpstr>WHAT IS CLEAR</vt:lpstr>
      <vt:lpstr>PowerPoint Presentation</vt:lpstr>
      <vt:lpstr>Symplr and Joni 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FPPE  “Refresh”</dc:title>
  <dc:creator>Joni Orand</dc:creator>
  <cp:lastModifiedBy>Poole, Kelly</cp:lastModifiedBy>
  <cp:revision>117</cp:revision>
  <cp:lastPrinted>2018-07-16T18:20:33Z</cp:lastPrinted>
  <dcterms:created xsi:type="dcterms:W3CDTF">2019-02-04T19:21:44Z</dcterms:created>
  <dcterms:modified xsi:type="dcterms:W3CDTF">2021-05-13T16:27:18Z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0x010100B677A982E732524AB41DA3EC1B7F53C0</vt:lpwstr>
  </property>
</Properties>
</file>